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notesSlides/notesSlide1.xml" ContentType="application/vnd.openxmlformats-officedocument.presentationml.notesSlide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notesSlides/notesSlide2.xml" ContentType="application/vnd.openxmlformats-officedocument.presentationml.notesSlide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notesSlides/notesSlide3.xml" ContentType="application/vnd.openxmlformats-officedocument.presentationml.notesSlide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ink/ink626.xml" ContentType="application/inkml+xml"/>
  <Override PartName="/ppt/ink/ink627.xml" ContentType="application/inkml+xml"/>
  <Override PartName="/ppt/ink/ink628.xml" ContentType="application/inkml+xml"/>
  <Override PartName="/ppt/ink/ink629.xml" ContentType="application/inkml+xml"/>
  <Override PartName="/ppt/ink/ink630.xml" ContentType="application/inkml+xml"/>
  <Override PartName="/ppt/ink/ink631.xml" ContentType="application/inkml+xml"/>
  <Override PartName="/ppt/ink/ink632.xml" ContentType="application/inkml+xml"/>
  <Override PartName="/ppt/ink/ink633.xml" ContentType="application/inkml+xml"/>
  <Override PartName="/ppt/ink/ink634.xml" ContentType="application/inkml+xml"/>
  <Override PartName="/ppt/ink/ink635.xml" ContentType="application/inkml+xml"/>
  <Override PartName="/ppt/ink/ink636.xml" ContentType="application/inkml+xml"/>
  <Override PartName="/ppt/ink/ink637.xml" ContentType="application/inkml+xml"/>
  <Override PartName="/ppt/ink/ink638.xml" ContentType="application/inkml+xml"/>
  <Override PartName="/ppt/ink/ink639.xml" ContentType="application/inkml+xml"/>
  <Override PartName="/ppt/ink/ink640.xml" ContentType="application/inkml+xml"/>
  <Override PartName="/ppt/ink/ink641.xml" ContentType="application/inkml+xml"/>
  <Override PartName="/ppt/ink/ink642.xml" ContentType="application/inkml+xml"/>
  <Override PartName="/ppt/ink/ink643.xml" ContentType="application/inkml+xml"/>
  <Override PartName="/ppt/ink/ink644.xml" ContentType="application/inkml+xml"/>
  <Override PartName="/ppt/ink/ink645.xml" ContentType="application/inkml+xml"/>
  <Override PartName="/ppt/ink/ink646.xml" ContentType="application/inkml+xml"/>
  <Override PartName="/ppt/ink/ink647.xml" ContentType="application/inkml+xml"/>
  <Override PartName="/ppt/ink/ink648.xml" ContentType="application/inkml+xml"/>
  <Override PartName="/ppt/ink/ink649.xml" ContentType="application/inkml+xml"/>
  <Override PartName="/ppt/ink/ink650.xml" ContentType="application/inkml+xml"/>
  <Override PartName="/ppt/ink/ink651.xml" ContentType="application/inkml+xml"/>
  <Override PartName="/ppt/ink/ink652.xml" ContentType="application/inkml+xml"/>
  <Override PartName="/ppt/ink/ink653.xml" ContentType="application/inkml+xml"/>
  <Override PartName="/ppt/ink/ink654.xml" ContentType="application/inkml+xml"/>
  <Override PartName="/ppt/ink/ink655.xml" ContentType="application/inkml+xml"/>
  <Override PartName="/ppt/ink/ink656.xml" ContentType="application/inkml+xml"/>
  <Override PartName="/ppt/ink/ink657.xml" ContentType="application/inkml+xml"/>
  <Override PartName="/ppt/ink/ink658.xml" ContentType="application/inkml+xml"/>
  <Override PartName="/ppt/ink/ink659.xml" ContentType="application/inkml+xml"/>
  <Override PartName="/ppt/ink/ink660.xml" ContentType="application/inkml+xml"/>
  <Override PartName="/ppt/ink/ink661.xml" ContentType="application/inkml+xml"/>
  <Override PartName="/ppt/ink/ink662.xml" ContentType="application/inkml+xml"/>
  <Override PartName="/ppt/ink/ink663.xml" ContentType="application/inkml+xml"/>
  <Override PartName="/ppt/ink/ink664.xml" ContentType="application/inkml+xml"/>
  <Override PartName="/ppt/ink/ink665.xml" ContentType="application/inkml+xml"/>
  <Override PartName="/ppt/ink/ink666.xml" ContentType="application/inkml+xml"/>
  <Override PartName="/ppt/ink/ink667.xml" ContentType="application/inkml+xml"/>
  <Override PartName="/ppt/ink/ink668.xml" ContentType="application/inkml+xml"/>
  <Override PartName="/ppt/ink/ink669.xml" ContentType="application/inkml+xml"/>
  <Override PartName="/ppt/ink/ink670.xml" ContentType="application/inkml+xml"/>
  <Override PartName="/ppt/ink/ink671.xml" ContentType="application/inkml+xml"/>
  <Override PartName="/ppt/ink/ink672.xml" ContentType="application/inkml+xml"/>
  <Override PartName="/ppt/ink/ink673.xml" ContentType="application/inkml+xml"/>
  <Override PartName="/ppt/ink/ink674.xml" ContentType="application/inkml+xml"/>
  <Override PartName="/ppt/ink/ink675.xml" ContentType="application/inkml+xml"/>
  <Override PartName="/ppt/ink/ink676.xml" ContentType="application/inkml+xml"/>
  <Override PartName="/ppt/ink/ink677.xml" ContentType="application/inkml+xml"/>
  <Override PartName="/ppt/ink/ink678.xml" ContentType="application/inkml+xml"/>
  <Override PartName="/ppt/ink/ink679.xml" ContentType="application/inkml+xml"/>
  <Override PartName="/ppt/ink/ink680.xml" ContentType="application/inkml+xml"/>
  <Override PartName="/ppt/ink/ink681.xml" ContentType="application/inkml+xml"/>
  <Override PartName="/ppt/ink/ink682.xml" ContentType="application/inkml+xml"/>
  <Override PartName="/ppt/ink/ink683.xml" ContentType="application/inkml+xml"/>
  <Override PartName="/ppt/ink/ink684.xml" ContentType="application/inkml+xml"/>
  <Override PartName="/ppt/ink/ink685.xml" ContentType="application/inkml+xml"/>
  <Override PartName="/ppt/ink/ink686.xml" ContentType="application/inkml+xml"/>
  <Override PartName="/ppt/ink/ink687.xml" ContentType="application/inkml+xml"/>
  <Override PartName="/ppt/ink/ink688.xml" ContentType="application/inkml+xml"/>
  <Override PartName="/ppt/ink/ink689.xml" ContentType="application/inkml+xml"/>
  <Override PartName="/ppt/ink/ink690.xml" ContentType="application/inkml+xml"/>
  <Override PartName="/ppt/ink/ink691.xml" ContentType="application/inkml+xml"/>
  <Override PartName="/ppt/ink/ink692.xml" ContentType="application/inkml+xml"/>
  <Override PartName="/ppt/ink/ink693.xml" ContentType="application/inkml+xml"/>
  <Override PartName="/ppt/ink/ink694.xml" ContentType="application/inkml+xml"/>
  <Override PartName="/ppt/ink/ink695.xml" ContentType="application/inkml+xml"/>
  <Override PartName="/ppt/ink/ink696.xml" ContentType="application/inkml+xml"/>
  <Override PartName="/ppt/ink/ink697.xml" ContentType="application/inkml+xml"/>
  <Override PartName="/ppt/ink/ink698.xml" ContentType="application/inkml+xml"/>
  <Override PartName="/ppt/ink/ink699.xml" ContentType="application/inkml+xml"/>
  <Override PartName="/ppt/ink/ink700.xml" ContentType="application/inkml+xml"/>
  <Override PartName="/ppt/ink/ink701.xml" ContentType="application/inkml+xml"/>
  <Override PartName="/ppt/ink/ink702.xml" ContentType="application/inkml+xml"/>
  <Override PartName="/ppt/ink/ink703.xml" ContentType="application/inkml+xml"/>
  <Override PartName="/ppt/ink/ink704.xml" ContentType="application/inkml+xml"/>
  <Override PartName="/ppt/ink/ink705.xml" ContentType="application/inkml+xml"/>
  <Override PartName="/ppt/ink/ink706.xml" ContentType="application/inkml+xml"/>
  <Override PartName="/ppt/ink/ink707.xml" ContentType="application/inkml+xml"/>
  <Override PartName="/ppt/ink/ink708.xml" ContentType="application/inkml+xml"/>
  <Override PartName="/ppt/ink/ink709.xml" ContentType="application/inkml+xml"/>
  <Override PartName="/ppt/ink/ink710.xml" ContentType="application/inkml+xml"/>
  <Override PartName="/ppt/ink/ink711.xml" ContentType="application/inkml+xml"/>
  <Override PartName="/ppt/ink/ink712.xml" ContentType="application/inkml+xml"/>
  <Override PartName="/ppt/ink/ink713.xml" ContentType="application/inkml+xml"/>
  <Override PartName="/ppt/ink/ink714.xml" ContentType="application/inkml+xml"/>
  <Override PartName="/ppt/ink/ink715.xml" ContentType="application/inkml+xml"/>
  <Override PartName="/ppt/ink/ink716.xml" ContentType="application/inkml+xml"/>
  <Override PartName="/ppt/ink/ink717.xml" ContentType="application/inkml+xml"/>
  <Override PartName="/ppt/ink/ink718.xml" ContentType="application/inkml+xml"/>
  <Override PartName="/ppt/ink/ink719.xml" ContentType="application/inkml+xml"/>
  <Override PartName="/ppt/ink/ink720.xml" ContentType="application/inkml+xml"/>
  <Override PartName="/ppt/ink/ink721.xml" ContentType="application/inkml+xml"/>
  <Override PartName="/ppt/ink/ink722.xml" ContentType="application/inkml+xml"/>
  <Override PartName="/ppt/ink/ink723.xml" ContentType="application/inkml+xml"/>
  <Override PartName="/ppt/ink/ink724.xml" ContentType="application/inkml+xml"/>
  <Override PartName="/ppt/ink/ink725.xml" ContentType="application/inkml+xml"/>
  <Override PartName="/ppt/ink/ink726.xml" ContentType="application/inkml+xml"/>
  <Override PartName="/ppt/ink/ink727.xml" ContentType="application/inkml+xml"/>
  <Override PartName="/ppt/ink/ink728.xml" ContentType="application/inkml+xml"/>
  <Override PartName="/ppt/ink/ink729.xml" ContentType="application/inkml+xml"/>
  <Override PartName="/ppt/ink/ink730.xml" ContentType="application/inkml+xml"/>
  <Override PartName="/ppt/ink/ink731.xml" ContentType="application/inkml+xml"/>
  <Override PartName="/ppt/ink/ink732.xml" ContentType="application/inkml+xml"/>
  <Override PartName="/ppt/ink/ink733.xml" ContentType="application/inkml+xml"/>
  <Override PartName="/ppt/ink/ink734.xml" ContentType="application/inkml+xml"/>
  <Override PartName="/ppt/ink/ink735.xml" ContentType="application/inkml+xml"/>
  <Override PartName="/ppt/ink/ink736.xml" ContentType="application/inkml+xml"/>
  <Override PartName="/ppt/ink/ink737.xml" ContentType="application/inkml+xml"/>
  <Override PartName="/ppt/ink/ink738.xml" ContentType="application/inkml+xml"/>
  <Override PartName="/ppt/ink/ink739.xml" ContentType="application/inkml+xml"/>
  <Override PartName="/ppt/ink/ink740.xml" ContentType="application/inkml+xml"/>
  <Override PartName="/ppt/ink/ink741.xml" ContentType="application/inkml+xml"/>
  <Override PartName="/ppt/ink/ink742.xml" ContentType="application/inkml+xml"/>
  <Override PartName="/ppt/ink/ink743.xml" ContentType="application/inkml+xml"/>
  <Override PartName="/ppt/ink/ink744.xml" ContentType="application/inkml+xml"/>
  <Override PartName="/ppt/ink/ink745.xml" ContentType="application/inkml+xml"/>
  <Override PartName="/ppt/ink/ink746.xml" ContentType="application/inkml+xml"/>
  <Override PartName="/ppt/ink/ink747.xml" ContentType="application/inkml+xml"/>
  <Override PartName="/ppt/ink/ink748.xml" ContentType="application/inkml+xml"/>
  <Override PartName="/ppt/ink/ink749.xml" ContentType="application/inkml+xml"/>
  <Override PartName="/ppt/ink/ink750.xml" ContentType="application/inkml+xml"/>
  <Override PartName="/ppt/notesSlides/notesSlide4.xml" ContentType="application/vnd.openxmlformats-officedocument.presentationml.notesSlide+xml"/>
  <Override PartName="/ppt/ink/ink751.xml" ContentType="application/inkml+xml"/>
  <Override PartName="/ppt/ink/ink752.xml" ContentType="application/inkml+xml"/>
  <Override PartName="/ppt/ink/ink753.xml" ContentType="application/inkml+xml"/>
  <Override PartName="/ppt/ink/ink754.xml" ContentType="application/inkml+xml"/>
  <Override PartName="/ppt/ink/ink755.xml" ContentType="application/inkml+xml"/>
  <Override PartName="/ppt/ink/ink756.xml" ContentType="application/inkml+xml"/>
  <Override PartName="/ppt/ink/ink757.xml" ContentType="application/inkml+xml"/>
  <Override PartName="/ppt/ink/ink758.xml" ContentType="application/inkml+xml"/>
  <Override PartName="/ppt/ink/ink759.xml" ContentType="application/inkml+xml"/>
  <Override PartName="/ppt/ink/ink760.xml" ContentType="application/inkml+xml"/>
  <Override PartName="/ppt/ink/ink761.xml" ContentType="application/inkml+xml"/>
  <Override PartName="/ppt/ink/ink762.xml" ContentType="application/inkml+xml"/>
  <Override PartName="/ppt/ink/ink763.xml" ContentType="application/inkml+xml"/>
  <Override PartName="/ppt/ink/ink764.xml" ContentType="application/inkml+xml"/>
  <Override PartName="/ppt/ink/ink765.xml" ContentType="application/inkml+xml"/>
  <Override PartName="/ppt/ink/ink766.xml" ContentType="application/inkml+xml"/>
  <Override PartName="/ppt/ink/ink767.xml" ContentType="application/inkml+xml"/>
  <Override PartName="/ppt/ink/ink768.xml" ContentType="application/inkml+xml"/>
  <Override PartName="/ppt/ink/ink769.xml" ContentType="application/inkml+xml"/>
  <Override PartName="/ppt/ink/ink770.xml" ContentType="application/inkml+xml"/>
  <Override PartName="/ppt/ink/ink771.xml" ContentType="application/inkml+xml"/>
  <Override PartName="/ppt/ink/ink772.xml" ContentType="application/inkml+xml"/>
  <Override PartName="/ppt/ink/ink773.xml" ContentType="application/inkml+xml"/>
  <Override PartName="/ppt/ink/ink774.xml" ContentType="application/inkml+xml"/>
  <Override PartName="/ppt/ink/ink775.xml" ContentType="application/inkml+xml"/>
  <Override PartName="/ppt/ink/ink776.xml" ContentType="application/inkml+xml"/>
  <Override PartName="/ppt/ink/ink777.xml" ContentType="application/inkml+xml"/>
  <Override PartName="/ppt/ink/ink778.xml" ContentType="application/inkml+xml"/>
  <Override PartName="/ppt/ink/ink779.xml" ContentType="application/inkml+xml"/>
  <Override PartName="/ppt/ink/ink780.xml" ContentType="application/inkml+xml"/>
  <Override PartName="/ppt/ink/ink781.xml" ContentType="application/inkml+xml"/>
  <Override PartName="/ppt/ink/ink782.xml" ContentType="application/inkml+xml"/>
  <Override PartName="/ppt/ink/ink783.xml" ContentType="application/inkml+xml"/>
  <Override PartName="/ppt/ink/ink784.xml" ContentType="application/inkml+xml"/>
  <Override PartName="/ppt/ink/ink785.xml" ContentType="application/inkml+xml"/>
  <Override PartName="/ppt/ink/ink786.xml" ContentType="application/inkml+xml"/>
  <Override PartName="/ppt/ink/ink787.xml" ContentType="application/inkml+xml"/>
  <Override PartName="/ppt/ink/ink788.xml" ContentType="application/inkml+xml"/>
  <Override PartName="/ppt/ink/ink789.xml" ContentType="application/inkml+xml"/>
  <Override PartName="/ppt/ink/ink790.xml" ContentType="application/inkml+xml"/>
  <Override PartName="/ppt/ink/ink791.xml" ContentType="application/inkml+xml"/>
  <Override PartName="/ppt/ink/ink792.xml" ContentType="application/inkml+xml"/>
  <Override PartName="/ppt/ink/ink793.xml" ContentType="application/inkml+xml"/>
  <Override PartName="/ppt/ink/ink794.xml" ContentType="application/inkml+xml"/>
  <Override PartName="/ppt/ink/ink795.xml" ContentType="application/inkml+xml"/>
  <Override PartName="/ppt/ink/ink796.xml" ContentType="application/inkml+xml"/>
  <Override PartName="/ppt/ink/ink797.xml" ContentType="application/inkml+xml"/>
  <Override PartName="/ppt/ink/ink798.xml" ContentType="application/inkml+xml"/>
  <Override PartName="/ppt/ink/ink799.xml" ContentType="application/inkml+xml"/>
  <Override PartName="/ppt/ink/ink800.xml" ContentType="application/inkml+xml"/>
  <Override PartName="/ppt/ink/ink801.xml" ContentType="application/inkml+xml"/>
  <Override PartName="/ppt/ink/ink802.xml" ContentType="application/inkml+xml"/>
  <Override PartName="/ppt/ink/ink803.xml" ContentType="application/inkml+xml"/>
  <Override PartName="/ppt/ink/ink804.xml" ContentType="application/inkml+xml"/>
  <Override PartName="/ppt/ink/ink805.xml" ContentType="application/inkml+xml"/>
  <Override PartName="/ppt/ink/ink806.xml" ContentType="application/inkml+xml"/>
  <Override PartName="/ppt/ink/ink807.xml" ContentType="application/inkml+xml"/>
  <Override PartName="/ppt/ink/ink808.xml" ContentType="application/inkml+xml"/>
  <Override PartName="/ppt/ink/ink809.xml" ContentType="application/inkml+xml"/>
  <Override PartName="/ppt/ink/ink810.xml" ContentType="application/inkml+xml"/>
  <Override PartName="/ppt/ink/ink811.xml" ContentType="application/inkml+xml"/>
  <Override PartName="/ppt/ink/ink812.xml" ContentType="application/inkml+xml"/>
  <Override PartName="/ppt/ink/ink813.xml" ContentType="application/inkml+xml"/>
  <Override PartName="/ppt/ink/ink814.xml" ContentType="application/inkml+xml"/>
  <Override PartName="/ppt/ink/ink815.xml" ContentType="application/inkml+xml"/>
  <Override PartName="/ppt/ink/ink816.xml" ContentType="application/inkml+xml"/>
  <Override PartName="/ppt/ink/ink817.xml" ContentType="application/inkml+xml"/>
  <Override PartName="/ppt/ink/ink818.xml" ContentType="application/inkml+xml"/>
  <Override PartName="/ppt/ink/ink819.xml" ContentType="application/inkml+xml"/>
  <Override PartName="/ppt/ink/ink820.xml" ContentType="application/inkml+xml"/>
  <Override PartName="/ppt/ink/ink821.xml" ContentType="application/inkml+xml"/>
  <Override PartName="/ppt/ink/ink822.xml" ContentType="application/inkml+xml"/>
  <Override PartName="/ppt/ink/ink823.xml" ContentType="application/inkml+xml"/>
  <Override PartName="/ppt/ink/ink824.xml" ContentType="application/inkml+xml"/>
  <Override PartName="/ppt/ink/ink825.xml" ContentType="application/inkml+xml"/>
  <Override PartName="/ppt/ink/ink826.xml" ContentType="application/inkml+xml"/>
  <Override PartName="/ppt/ink/ink827.xml" ContentType="application/inkml+xml"/>
  <Override PartName="/ppt/ink/ink828.xml" ContentType="application/inkml+xml"/>
  <Override PartName="/ppt/ink/ink829.xml" ContentType="application/inkml+xml"/>
  <Override PartName="/ppt/ink/ink830.xml" ContentType="application/inkml+xml"/>
  <Override PartName="/ppt/ink/ink831.xml" ContentType="application/inkml+xml"/>
  <Override PartName="/ppt/ink/ink832.xml" ContentType="application/inkml+xml"/>
  <Override PartName="/ppt/ink/ink833.xml" ContentType="application/inkml+xml"/>
  <Override PartName="/ppt/ink/ink834.xml" ContentType="application/inkml+xml"/>
  <Override PartName="/ppt/ink/ink835.xml" ContentType="application/inkml+xml"/>
  <Override PartName="/ppt/ink/ink836.xml" ContentType="application/inkml+xml"/>
  <Override PartName="/ppt/ink/ink837.xml" ContentType="application/inkml+xml"/>
  <Override PartName="/ppt/ink/ink838.xml" ContentType="application/inkml+xml"/>
  <Override PartName="/ppt/ink/ink839.xml" ContentType="application/inkml+xml"/>
  <Override PartName="/ppt/ink/ink840.xml" ContentType="application/inkml+xml"/>
  <Override PartName="/ppt/ink/ink841.xml" ContentType="application/inkml+xml"/>
  <Override PartName="/ppt/ink/ink842.xml" ContentType="application/inkml+xml"/>
  <Override PartName="/ppt/ink/ink843.xml" ContentType="application/inkml+xml"/>
  <Override PartName="/ppt/ink/ink844.xml" ContentType="application/inkml+xml"/>
  <Override PartName="/ppt/ink/ink845.xml" ContentType="application/inkml+xml"/>
  <Override PartName="/ppt/ink/ink846.xml" ContentType="application/inkml+xml"/>
  <Override PartName="/ppt/ink/ink847.xml" ContentType="application/inkml+xml"/>
  <Override PartName="/ppt/ink/ink848.xml" ContentType="application/inkml+xml"/>
  <Override PartName="/ppt/ink/ink849.xml" ContentType="application/inkml+xml"/>
  <Override PartName="/ppt/ink/ink850.xml" ContentType="application/inkml+xml"/>
  <Override PartName="/ppt/ink/ink851.xml" ContentType="application/inkml+xml"/>
  <Override PartName="/ppt/ink/ink852.xml" ContentType="application/inkml+xml"/>
  <Override PartName="/ppt/ink/ink853.xml" ContentType="application/inkml+xml"/>
  <Override PartName="/ppt/ink/ink854.xml" ContentType="application/inkml+xml"/>
  <Override PartName="/ppt/ink/ink855.xml" ContentType="application/inkml+xml"/>
  <Override PartName="/ppt/ink/ink856.xml" ContentType="application/inkml+xml"/>
  <Override PartName="/ppt/ink/ink857.xml" ContentType="application/inkml+xml"/>
  <Override PartName="/ppt/ink/ink858.xml" ContentType="application/inkml+xml"/>
  <Override PartName="/ppt/ink/ink859.xml" ContentType="application/inkml+xml"/>
  <Override PartName="/ppt/ink/ink860.xml" ContentType="application/inkml+xml"/>
  <Override PartName="/ppt/ink/ink861.xml" ContentType="application/inkml+xml"/>
  <Override PartName="/ppt/ink/ink862.xml" ContentType="application/inkml+xml"/>
  <Override PartName="/ppt/ink/ink863.xml" ContentType="application/inkml+xml"/>
  <Override PartName="/ppt/ink/ink864.xml" ContentType="application/inkml+xml"/>
  <Override PartName="/ppt/ink/ink865.xml" ContentType="application/inkml+xml"/>
  <Override PartName="/ppt/ink/ink866.xml" ContentType="application/inkml+xml"/>
  <Override PartName="/ppt/ink/ink867.xml" ContentType="application/inkml+xml"/>
  <Override PartName="/ppt/ink/ink868.xml" ContentType="application/inkml+xml"/>
  <Override PartName="/ppt/ink/ink869.xml" ContentType="application/inkml+xml"/>
  <Override PartName="/ppt/ink/ink870.xml" ContentType="application/inkml+xml"/>
  <Override PartName="/ppt/ink/ink871.xml" ContentType="application/inkml+xml"/>
  <Override PartName="/ppt/ink/ink872.xml" ContentType="application/inkml+xml"/>
  <Override PartName="/ppt/ink/ink873.xml" ContentType="application/inkml+xml"/>
  <Override PartName="/ppt/ink/ink874.xml" ContentType="application/inkml+xml"/>
  <Override PartName="/ppt/ink/ink875.xml" ContentType="application/inkml+xml"/>
  <Override PartName="/ppt/ink/ink876.xml" ContentType="application/inkml+xml"/>
  <Override PartName="/ppt/ink/ink877.xml" ContentType="application/inkml+xml"/>
  <Override PartName="/ppt/ink/ink878.xml" ContentType="application/inkml+xml"/>
  <Override PartName="/ppt/ink/ink879.xml" ContentType="application/inkml+xml"/>
  <Override PartName="/ppt/ink/ink880.xml" ContentType="application/inkml+xml"/>
  <Override PartName="/ppt/ink/ink881.xml" ContentType="application/inkml+xml"/>
  <Override PartName="/ppt/ink/ink882.xml" ContentType="application/inkml+xml"/>
  <Override PartName="/ppt/ink/ink883.xml" ContentType="application/inkml+xml"/>
  <Override PartName="/ppt/ink/ink884.xml" ContentType="application/inkml+xml"/>
  <Override PartName="/ppt/ink/ink885.xml" ContentType="application/inkml+xml"/>
  <Override PartName="/ppt/ink/ink886.xml" ContentType="application/inkml+xml"/>
  <Override PartName="/ppt/ink/ink887.xml" ContentType="application/inkml+xml"/>
  <Override PartName="/ppt/ink/ink888.xml" ContentType="application/inkml+xml"/>
  <Override PartName="/ppt/ink/ink889.xml" ContentType="application/inkml+xml"/>
  <Override PartName="/ppt/ink/ink890.xml" ContentType="application/inkml+xml"/>
  <Override PartName="/ppt/ink/ink891.xml" ContentType="application/inkml+xml"/>
  <Override PartName="/ppt/ink/ink892.xml" ContentType="application/inkml+xml"/>
  <Override PartName="/ppt/ink/ink893.xml" ContentType="application/inkml+xml"/>
  <Override PartName="/ppt/ink/ink894.xml" ContentType="application/inkml+xml"/>
  <Override PartName="/ppt/ink/ink895.xml" ContentType="application/inkml+xml"/>
  <Override PartName="/ppt/ink/ink896.xml" ContentType="application/inkml+xml"/>
  <Override PartName="/ppt/ink/ink897.xml" ContentType="application/inkml+xml"/>
  <Override PartName="/ppt/ink/ink898.xml" ContentType="application/inkml+xml"/>
  <Override PartName="/ppt/ink/ink899.xml" ContentType="application/inkml+xml"/>
  <Override PartName="/ppt/ink/ink900.xml" ContentType="application/inkml+xml"/>
  <Override PartName="/ppt/ink/ink901.xml" ContentType="application/inkml+xml"/>
  <Override PartName="/ppt/ink/ink902.xml" ContentType="application/inkml+xml"/>
  <Override PartName="/ppt/ink/ink903.xml" ContentType="application/inkml+xml"/>
  <Override PartName="/ppt/ink/ink904.xml" ContentType="application/inkml+xml"/>
  <Override PartName="/ppt/ink/ink905.xml" ContentType="application/inkml+xml"/>
  <Override PartName="/ppt/ink/ink906.xml" ContentType="application/inkml+xml"/>
  <Override PartName="/ppt/ink/ink907.xml" ContentType="application/inkml+xml"/>
  <Override PartName="/ppt/ink/ink908.xml" ContentType="application/inkml+xml"/>
  <Override PartName="/ppt/ink/ink909.xml" ContentType="application/inkml+xml"/>
  <Override PartName="/ppt/ink/ink910.xml" ContentType="application/inkml+xml"/>
  <Override PartName="/ppt/ink/ink911.xml" ContentType="application/inkml+xml"/>
  <Override PartName="/ppt/ink/ink912.xml" ContentType="application/inkml+xml"/>
  <Override PartName="/ppt/ink/ink913.xml" ContentType="application/inkml+xml"/>
  <Override PartName="/ppt/ink/ink914.xml" ContentType="application/inkml+xml"/>
  <Override PartName="/ppt/ink/ink915.xml" ContentType="application/inkml+xml"/>
  <Override PartName="/ppt/ink/ink916.xml" ContentType="application/inkml+xml"/>
  <Override PartName="/ppt/ink/ink917.xml" ContentType="application/inkml+xml"/>
  <Override PartName="/ppt/ink/ink918.xml" ContentType="application/inkml+xml"/>
  <Override PartName="/ppt/ink/ink919.xml" ContentType="application/inkml+xml"/>
  <Override PartName="/ppt/ink/ink920.xml" ContentType="application/inkml+xml"/>
  <Override PartName="/ppt/ink/ink921.xml" ContentType="application/inkml+xml"/>
  <Override PartName="/ppt/ink/ink922.xml" ContentType="application/inkml+xml"/>
  <Override PartName="/ppt/ink/ink923.xml" ContentType="application/inkml+xml"/>
  <Override PartName="/ppt/ink/ink924.xml" ContentType="application/inkml+xml"/>
  <Override PartName="/ppt/ink/ink925.xml" ContentType="application/inkml+xml"/>
  <Override PartName="/ppt/ink/ink926.xml" ContentType="application/inkml+xml"/>
  <Override PartName="/ppt/ink/ink927.xml" ContentType="application/inkml+xml"/>
  <Override PartName="/ppt/ink/ink928.xml" ContentType="application/inkml+xml"/>
  <Override PartName="/ppt/ink/ink929.xml" ContentType="application/inkml+xml"/>
  <Override PartName="/ppt/ink/ink930.xml" ContentType="application/inkml+xml"/>
  <Override PartName="/ppt/ink/ink931.xml" ContentType="application/inkml+xml"/>
  <Override PartName="/ppt/ink/ink932.xml" ContentType="application/inkml+xml"/>
  <Override PartName="/ppt/ink/ink933.xml" ContentType="application/inkml+xml"/>
  <Override PartName="/ppt/ink/ink934.xml" ContentType="application/inkml+xml"/>
  <Override PartName="/ppt/ink/ink935.xml" ContentType="application/inkml+xml"/>
  <Override PartName="/ppt/ink/ink936.xml" ContentType="application/inkml+xml"/>
  <Override PartName="/ppt/ink/ink937.xml" ContentType="application/inkml+xml"/>
  <Override PartName="/ppt/ink/ink938.xml" ContentType="application/inkml+xml"/>
  <Override PartName="/ppt/ink/ink939.xml" ContentType="application/inkml+xml"/>
  <Override PartName="/ppt/ink/ink940.xml" ContentType="application/inkml+xml"/>
  <Override PartName="/ppt/ink/ink941.xml" ContentType="application/inkml+xml"/>
  <Override PartName="/ppt/ink/ink942.xml" ContentType="application/inkml+xml"/>
  <Override PartName="/ppt/ink/ink943.xml" ContentType="application/inkml+xml"/>
  <Override PartName="/ppt/ink/ink944.xml" ContentType="application/inkml+xml"/>
  <Override PartName="/ppt/ink/ink945.xml" ContentType="application/inkml+xml"/>
  <Override PartName="/ppt/ink/ink946.xml" ContentType="application/inkml+xml"/>
  <Override PartName="/ppt/ink/ink947.xml" ContentType="application/inkml+xml"/>
  <Override PartName="/ppt/ink/ink948.xml" ContentType="application/inkml+xml"/>
  <Override PartName="/ppt/ink/ink949.xml" ContentType="application/inkml+xml"/>
  <Override PartName="/ppt/ink/ink950.xml" ContentType="application/inkml+xml"/>
  <Override PartName="/ppt/ink/ink951.xml" ContentType="application/inkml+xml"/>
  <Override PartName="/ppt/ink/ink952.xml" ContentType="application/inkml+xml"/>
  <Override PartName="/ppt/ink/ink953.xml" ContentType="application/inkml+xml"/>
  <Override PartName="/ppt/ink/ink954.xml" ContentType="application/inkml+xml"/>
  <Override PartName="/ppt/ink/ink955.xml" ContentType="application/inkml+xml"/>
  <Override PartName="/ppt/ink/ink956.xml" ContentType="application/inkml+xml"/>
  <Override PartName="/ppt/ink/ink957.xml" ContentType="application/inkml+xml"/>
  <Override PartName="/ppt/ink/ink958.xml" ContentType="application/inkml+xml"/>
  <Override PartName="/ppt/ink/ink959.xml" ContentType="application/inkml+xml"/>
  <Override PartName="/ppt/ink/ink960.xml" ContentType="application/inkml+xml"/>
  <Override PartName="/ppt/ink/ink961.xml" ContentType="application/inkml+xml"/>
  <Override PartName="/ppt/ink/ink962.xml" ContentType="application/inkml+xml"/>
  <Override PartName="/ppt/ink/ink963.xml" ContentType="application/inkml+xml"/>
  <Override PartName="/ppt/ink/ink964.xml" ContentType="application/inkml+xml"/>
  <Override PartName="/ppt/ink/ink965.xml" ContentType="application/inkml+xml"/>
  <Override PartName="/ppt/ink/ink966.xml" ContentType="application/inkml+xml"/>
  <Override PartName="/ppt/ink/ink967.xml" ContentType="application/inkml+xml"/>
  <Override PartName="/ppt/ink/ink968.xml" ContentType="application/inkml+xml"/>
  <Override PartName="/ppt/ink/ink969.xml" ContentType="application/inkml+xml"/>
  <Override PartName="/ppt/ink/ink970.xml" ContentType="application/inkml+xml"/>
  <Override PartName="/ppt/ink/ink971.xml" ContentType="application/inkml+xml"/>
  <Override PartName="/ppt/ink/ink972.xml" ContentType="application/inkml+xml"/>
  <Override PartName="/ppt/ink/ink973.xml" ContentType="application/inkml+xml"/>
  <Override PartName="/ppt/ink/ink974.xml" ContentType="application/inkml+xml"/>
  <Override PartName="/ppt/ink/ink975.xml" ContentType="application/inkml+xml"/>
  <Override PartName="/ppt/ink/ink976.xml" ContentType="application/inkml+xml"/>
  <Override PartName="/ppt/ink/ink977.xml" ContentType="application/inkml+xml"/>
  <Override PartName="/ppt/ink/ink978.xml" ContentType="application/inkml+xml"/>
  <Override PartName="/ppt/ink/ink979.xml" ContentType="application/inkml+xml"/>
  <Override PartName="/ppt/ink/ink980.xml" ContentType="application/inkml+xml"/>
  <Override PartName="/ppt/ink/ink981.xml" ContentType="application/inkml+xml"/>
  <Override PartName="/ppt/ink/ink982.xml" ContentType="application/inkml+xml"/>
  <Override PartName="/ppt/ink/ink983.xml" ContentType="application/inkml+xml"/>
  <Override PartName="/ppt/ink/ink984.xml" ContentType="application/inkml+xml"/>
  <Override PartName="/ppt/ink/ink985.xml" ContentType="application/inkml+xml"/>
  <Override PartName="/ppt/ink/ink986.xml" ContentType="application/inkml+xml"/>
  <Override PartName="/ppt/ink/ink987.xml" ContentType="application/inkml+xml"/>
  <Override PartName="/ppt/ink/ink988.xml" ContentType="application/inkml+xml"/>
  <Override PartName="/ppt/ink/ink989.xml" ContentType="application/inkml+xml"/>
  <Override PartName="/ppt/ink/ink990.xml" ContentType="application/inkml+xml"/>
  <Override PartName="/ppt/ink/ink991.xml" ContentType="application/inkml+xml"/>
  <Override PartName="/ppt/ink/ink992.xml" ContentType="application/inkml+xml"/>
  <Override PartName="/ppt/ink/ink993.xml" ContentType="application/inkml+xml"/>
  <Override PartName="/ppt/ink/ink994.xml" ContentType="application/inkml+xml"/>
  <Override PartName="/ppt/ink/ink995.xml" ContentType="application/inkml+xml"/>
  <Override PartName="/ppt/ink/ink996.xml" ContentType="application/inkml+xml"/>
  <Override PartName="/ppt/ink/ink997.xml" ContentType="application/inkml+xml"/>
  <Override PartName="/ppt/ink/ink998.xml" ContentType="application/inkml+xml"/>
  <Override PartName="/ppt/ink/ink999.xml" ContentType="application/inkml+xml"/>
  <Override PartName="/ppt/ink/ink1000.xml" ContentType="application/inkml+xml"/>
  <Override PartName="/ppt/ink/ink1001.xml" ContentType="application/inkml+xml"/>
  <Override PartName="/ppt/ink/ink1002.xml" ContentType="application/inkml+xml"/>
  <Override PartName="/ppt/ink/ink1003.xml" ContentType="application/inkml+xml"/>
  <Override PartName="/ppt/ink/ink1004.xml" ContentType="application/inkml+xml"/>
  <Override PartName="/ppt/ink/ink1005.xml" ContentType="application/inkml+xml"/>
  <Override PartName="/ppt/ink/ink1006.xml" ContentType="application/inkml+xml"/>
  <Override PartName="/ppt/ink/ink1007.xml" ContentType="application/inkml+xml"/>
  <Override PartName="/ppt/ink/ink1008.xml" ContentType="application/inkml+xml"/>
  <Override PartName="/ppt/ink/ink1009.xml" ContentType="application/inkml+xml"/>
  <Override PartName="/ppt/ink/ink1010.xml" ContentType="application/inkml+xml"/>
  <Override PartName="/ppt/ink/ink1011.xml" ContentType="application/inkml+xml"/>
  <Override PartName="/ppt/ink/ink1012.xml" ContentType="application/inkml+xml"/>
  <Override PartName="/ppt/ink/ink1013.xml" ContentType="application/inkml+xml"/>
  <Override PartName="/ppt/ink/ink1014.xml" ContentType="application/inkml+xml"/>
  <Override PartName="/ppt/ink/ink1015.xml" ContentType="application/inkml+xml"/>
  <Override PartName="/ppt/ink/ink1016.xml" ContentType="application/inkml+xml"/>
  <Override PartName="/ppt/ink/ink1017.xml" ContentType="application/inkml+xml"/>
  <Override PartName="/ppt/ink/ink1018.xml" ContentType="application/inkml+xml"/>
  <Override PartName="/ppt/ink/ink1019.xml" ContentType="application/inkml+xml"/>
  <Override PartName="/ppt/ink/ink1020.xml" ContentType="application/inkml+xml"/>
  <Override PartName="/ppt/ink/ink1021.xml" ContentType="application/inkml+xml"/>
  <Override PartName="/ppt/ink/ink1022.xml" ContentType="application/inkml+xml"/>
  <Override PartName="/ppt/ink/ink1023.xml" ContentType="application/inkml+xml"/>
  <Override PartName="/ppt/ink/ink1024.xml" ContentType="application/inkml+xml"/>
  <Override PartName="/ppt/ink/ink1025.xml" ContentType="application/inkml+xml"/>
  <Override PartName="/ppt/ink/ink1026.xml" ContentType="application/inkml+xml"/>
  <Override PartName="/ppt/ink/ink1027.xml" ContentType="application/inkml+xml"/>
  <Override PartName="/ppt/ink/ink1028.xml" ContentType="application/inkml+xml"/>
  <Override PartName="/ppt/ink/ink1029.xml" ContentType="application/inkml+xml"/>
  <Override PartName="/ppt/ink/ink1030.xml" ContentType="application/inkml+xml"/>
  <Override PartName="/ppt/ink/ink1031.xml" ContentType="application/inkml+xml"/>
  <Override PartName="/ppt/ink/ink1032.xml" ContentType="application/inkml+xml"/>
  <Override PartName="/ppt/ink/ink1033.xml" ContentType="application/inkml+xml"/>
  <Override PartName="/ppt/ink/ink1034.xml" ContentType="application/inkml+xml"/>
  <Override PartName="/ppt/ink/ink1035.xml" ContentType="application/inkml+xml"/>
  <Override PartName="/ppt/ink/ink1036.xml" ContentType="application/inkml+xml"/>
  <Override PartName="/ppt/ink/ink1037.xml" ContentType="application/inkml+xml"/>
  <Override PartName="/ppt/ink/ink1038.xml" ContentType="application/inkml+xml"/>
  <Override PartName="/ppt/ink/ink1039.xml" ContentType="application/inkml+xml"/>
  <Override PartName="/ppt/ink/ink1040.xml" ContentType="application/inkml+xml"/>
  <Override PartName="/ppt/ink/ink1041.xml" ContentType="application/inkml+xml"/>
  <Override PartName="/ppt/ink/ink1042.xml" ContentType="application/inkml+xml"/>
  <Override PartName="/ppt/ink/ink1043.xml" ContentType="application/inkml+xml"/>
  <Override PartName="/ppt/ink/ink1044.xml" ContentType="application/inkml+xml"/>
  <Override PartName="/ppt/ink/ink1045.xml" ContentType="application/inkml+xml"/>
  <Override PartName="/ppt/notesSlides/notesSlide5.xml" ContentType="application/vnd.openxmlformats-officedocument.presentationml.notesSlide+xml"/>
  <Override PartName="/ppt/ink/ink1046.xml" ContentType="application/inkml+xml"/>
  <Override PartName="/ppt/ink/ink1047.xml" ContentType="application/inkml+xml"/>
  <Override PartName="/ppt/ink/ink1048.xml" ContentType="application/inkml+xml"/>
  <Override PartName="/ppt/ink/ink1049.xml" ContentType="application/inkml+xml"/>
  <Override PartName="/ppt/ink/ink1050.xml" ContentType="application/inkml+xml"/>
  <Override PartName="/ppt/ink/ink1051.xml" ContentType="application/inkml+xml"/>
  <Override PartName="/ppt/ink/ink1052.xml" ContentType="application/inkml+xml"/>
  <Override PartName="/ppt/ink/ink1053.xml" ContentType="application/inkml+xml"/>
  <Override PartName="/ppt/ink/ink1054.xml" ContentType="application/inkml+xml"/>
  <Override PartName="/ppt/ink/ink1055.xml" ContentType="application/inkml+xml"/>
  <Override PartName="/ppt/ink/ink1056.xml" ContentType="application/inkml+xml"/>
  <Override PartName="/ppt/ink/ink1057.xml" ContentType="application/inkml+xml"/>
  <Override PartName="/ppt/ink/ink1058.xml" ContentType="application/inkml+xml"/>
  <Override PartName="/ppt/ink/ink1059.xml" ContentType="application/inkml+xml"/>
  <Override PartName="/ppt/ink/ink1060.xml" ContentType="application/inkml+xml"/>
  <Override PartName="/ppt/ink/ink1061.xml" ContentType="application/inkml+xml"/>
  <Override PartName="/ppt/ink/ink1062.xml" ContentType="application/inkml+xml"/>
  <Override PartName="/ppt/ink/ink1063.xml" ContentType="application/inkml+xml"/>
  <Override PartName="/ppt/ink/ink1064.xml" ContentType="application/inkml+xml"/>
  <Override PartName="/ppt/ink/ink1065.xml" ContentType="application/inkml+xml"/>
  <Override PartName="/ppt/ink/ink1066.xml" ContentType="application/inkml+xml"/>
  <Override PartName="/ppt/ink/ink1067.xml" ContentType="application/inkml+xml"/>
  <Override PartName="/ppt/ink/ink1068.xml" ContentType="application/inkml+xml"/>
  <Override PartName="/ppt/ink/ink1069.xml" ContentType="application/inkml+xml"/>
  <Override PartName="/ppt/ink/ink1070.xml" ContentType="application/inkml+xml"/>
  <Override PartName="/ppt/ink/ink1071.xml" ContentType="application/inkml+xml"/>
  <Override PartName="/ppt/ink/ink1072.xml" ContentType="application/inkml+xml"/>
  <Override PartName="/ppt/ink/ink1073.xml" ContentType="application/inkml+xml"/>
  <Override PartName="/ppt/ink/ink1074.xml" ContentType="application/inkml+xml"/>
  <Override PartName="/ppt/ink/ink1075.xml" ContentType="application/inkml+xml"/>
  <Override PartName="/ppt/ink/ink1076.xml" ContentType="application/inkml+xml"/>
  <Override PartName="/ppt/ink/ink1077.xml" ContentType="application/inkml+xml"/>
  <Override PartName="/ppt/ink/ink1078.xml" ContentType="application/inkml+xml"/>
  <Override PartName="/ppt/ink/ink1079.xml" ContentType="application/inkml+xml"/>
  <Override PartName="/ppt/ink/ink1080.xml" ContentType="application/inkml+xml"/>
  <Override PartName="/ppt/ink/ink1081.xml" ContentType="application/inkml+xml"/>
  <Override PartName="/ppt/ink/ink1082.xml" ContentType="application/inkml+xml"/>
  <Override PartName="/ppt/ink/ink1083.xml" ContentType="application/inkml+xml"/>
  <Override PartName="/ppt/ink/ink1084.xml" ContentType="application/inkml+xml"/>
  <Override PartName="/ppt/ink/ink1085.xml" ContentType="application/inkml+xml"/>
  <Override PartName="/ppt/ink/ink1086.xml" ContentType="application/inkml+xml"/>
  <Override PartName="/ppt/ink/ink1087.xml" ContentType="application/inkml+xml"/>
  <Override PartName="/ppt/ink/ink1088.xml" ContentType="application/inkml+xml"/>
  <Override PartName="/ppt/ink/ink1089.xml" ContentType="application/inkml+xml"/>
  <Override PartName="/ppt/ink/ink1090.xml" ContentType="application/inkml+xml"/>
  <Override PartName="/ppt/ink/ink1091.xml" ContentType="application/inkml+xml"/>
  <Override PartName="/ppt/ink/ink1092.xml" ContentType="application/inkml+xml"/>
  <Override PartName="/ppt/ink/ink1093.xml" ContentType="application/inkml+xml"/>
  <Override PartName="/ppt/ink/ink1094.xml" ContentType="application/inkml+xml"/>
  <Override PartName="/ppt/ink/ink1095.xml" ContentType="application/inkml+xml"/>
  <Override PartName="/ppt/ink/ink1096.xml" ContentType="application/inkml+xml"/>
  <Override PartName="/ppt/ink/ink1097.xml" ContentType="application/inkml+xml"/>
  <Override PartName="/ppt/ink/ink1098.xml" ContentType="application/inkml+xml"/>
  <Override PartName="/ppt/ink/ink1099.xml" ContentType="application/inkml+xml"/>
  <Override PartName="/ppt/ink/ink1100.xml" ContentType="application/inkml+xml"/>
  <Override PartName="/ppt/ink/ink1101.xml" ContentType="application/inkml+xml"/>
  <Override PartName="/ppt/ink/ink1102.xml" ContentType="application/inkml+xml"/>
  <Override PartName="/ppt/ink/ink1103.xml" ContentType="application/inkml+xml"/>
  <Override PartName="/ppt/ink/ink1104.xml" ContentType="application/inkml+xml"/>
  <Override PartName="/ppt/ink/ink1105.xml" ContentType="application/inkml+xml"/>
  <Override PartName="/ppt/ink/ink1106.xml" ContentType="application/inkml+xml"/>
  <Override PartName="/ppt/ink/ink1107.xml" ContentType="application/inkml+xml"/>
  <Override PartName="/ppt/ink/ink1108.xml" ContentType="application/inkml+xml"/>
  <Override PartName="/ppt/ink/ink1109.xml" ContentType="application/inkml+xml"/>
  <Override PartName="/ppt/ink/ink1110.xml" ContentType="application/inkml+xml"/>
  <Override PartName="/ppt/ink/ink1111.xml" ContentType="application/inkml+xml"/>
  <Override PartName="/ppt/ink/ink1112.xml" ContentType="application/inkml+xml"/>
  <Override PartName="/ppt/ink/ink1113.xml" ContentType="application/inkml+xml"/>
  <Override PartName="/ppt/ink/ink1114.xml" ContentType="application/inkml+xml"/>
  <Override PartName="/ppt/ink/ink1115.xml" ContentType="application/inkml+xml"/>
  <Override PartName="/ppt/ink/ink1116.xml" ContentType="application/inkml+xml"/>
  <Override PartName="/ppt/ink/ink1117.xml" ContentType="application/inkml+xml"/>
  <Override PartName="/ppt/ink/ink1118.xml" ContentType="application/inkml+xml"/>
  <Override PartName="/ppt/ink/ink1119.xml" ContentType="application/inkml+xml"/>
  <Override PartName="/ppt/ink/ink1120.xml" ContentType="application/inkml+xml"/>
  <Override PartName="/ppt/ink/ink1121.xml" ContentType="application/inkml+xml"/>
  <Override PartName="/ppt/ink/ink1122.xml" ContentType="application/inkml+xml"/>
  <Override PartName="/ppt/ink/ink1123.xml" ContentType="application/inkml+xml"/>
  <Override PartName="/ppt/ink/ink1124.xml" ContentType="application/inkml+xml"/>
  <Override PartName="/ppt/ink/ink1125.xml" ContentType="application/inkml+xml"/>
  <Override PartName="/ppt/ink/ink1126.xml" ContentType="application/inkml+xml"/>
  <Override PartName="/ppt/ink/ink1127.xml" ContentType="application/inkml+xml"/>
  <Override PartName="/ppt/ink/ink1128.xml" ContentType="application/inkml+xml"/>
  <Override PartName="/ppt/ink/ink1129.xml" ContentType="application/inkml+xml"/>
  <Override PartName="/ppt/ink/ink1130.xml" ContentType="application/inkml+xml"/>
  <Override PartName="/ppt/ink/ink1131.xml" ContentType="application/inkml+xml"/>
  <Override PartName="/ppt/ink/ink1132.xml" ContentType="application/inkml+xml"/>
  <Override PartName="/ppt/ink/ink1133.xml" ContentType="application/inkml+xml"/>
  <Override PartName="/ppt/ink/ink1134.xml" ContentType="application/inkml+xml"/>
  <Override PartName="/ppt/ink/ink1135.xml" ContentType="application/inkml+xml"/>
  <Override PartName="/ppt/ink/ink1136.xml" ContentType="application/inkml+xml"/>
  <Override PartName="/ppt/ink/ink1137.xml" ContentType="application/inkml+xml"/>
  <Override PartName="/ppt/ink/ink1138.xml" ContentType="application/inkml+xml"/>
  <Override PartName="/ppt/ink/ink1139.xml" ContentType="application/inkml+xml"/>
  <Override PartName="/ppt/ink/ink1140.xml" ContentType="application/inkml+xml"/>
  <Override PartName="/ppt/ink/ink1141.xml" ContentType="application/inkml+xml"/>
  <Override PartName="/ppt/ink/ink1142.xml" ContentType="application/inkml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5"/>
  </p:notesMasterIdLst>
  <p:sldIdLst>
    <p:sldId id="260" r:id="rId5"/>
    <p:sldId id="262" r:id="rId6"/>
    <p:sldId id="261" r:id="rId7"/>
    <p:sldId id="263" r:id="rId8"/>
    <p:sldId id="270" r:id="rId9"/>
    <p:sldId id="264" r:id="rId10"/>
    <p:sldId id="272" r:id="rId11"/>
    <p:sldId id="265" r:id="rId12"/>
    <p:sldId id="271" r:id="rId13"/>
    <p:sldId id="269" r:id="rId14"/>
    <p:sldId id="273" r:id="rId15"/>
    <p:sldId id="274" r:id="rId16"/>
    <p:sldId id="266" r:id="rId17"/>
    <p:sldId id="282" r:id="rId18"/>
    <p:sldId id="275" r:id="rId19"/>
    <p:sldId id="276" r:id="rId20"/>
    <p:sldId id="278" r:id="rId21"/>
    <p:sldId id="277" r:id="rId22"/>
    <p:sldId id="283" r:id="rId23"/>
    <p:sldId id="279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oczarski, Luiza" userId="S::lmoczarski@ivey.ca::989b2f87-a29f-4115-b8f2-14958702efb3" providerId="AD" clId="Web-{BD833BFA-875D-5D44-78F0-8A3AF009E453}"/>
    <pc:docChg chg="mod">
      <pc:chgData name="Moczarski, Luiza" userId="S::lmoczarski@ivey.ca::989b2f87-a29f-4115-b8f2-14958702efb3" providerId="AD" clId="Web-{BD833BFA-875D-5D44-78F0-8A3AF009E453}" dt="2025-05-28T19:08:55.097" v="0" actId="33475"/>
      <pc:docMkLst>
        <pc:docMk/>
      </pc:docMkLst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25:23.754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143 1 7533,'-39'0'-1439,"7"0"1439,22 0 0,7 0 179,-18 8-89,8-6 0,-1 6 0,4-8 0,10 0-180,0 0 180,0 9-90,0-7-90,0 6 90,0-8-90,21 9 90,-5-7 0,39 6 0,-26-8 90,48 0-90,-35 0 0,17 0 0,3 0 0,-1 0 0,29 0 0,-35 0 0,6 0 0,-19 0 0,11 0 0,-51 9 180,-2-7-180,-13 15 90,-42-7-90,12 0 0,-46 7 90,36-15-45,2 2 0,2 0 45,4-4-45,-10 0 0,2 0-45,18 0 0,-41 0 90,50 0-90,2 0-90,13 0-270,22 8 360,2-5 0,32 5-90,-16-8 270,47 0-180,-33-8 90,25 5 0,-20-13 0,-1 5 0,-10-7 0,8-1-90,-29 9 90,-6 1-90,-23 9-90,-32 0 180,6 0-90,-19 9-90,10-7 90,-10 7 0,8-9 90,-8 0-90,21 0 0,3 0 0,21 0-180,23 8 180,17 2-180,41 8 0,-26-7 90,24-3 90,-29-8-180,0 8-90,18-5 90,-25 5-179,14-8 359,-30 0 0,7 9 0,-19-7 0,9 7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25:40.870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48 558 7533,'13'18'90,"-3"-8"-90,1 7 90,-8-14 0,18 5-180,-8-8 180,0 0-90,8 0 269,-8 0 1,1 0-90,17-17-180,-25 5 90,25-49 0,-28 34-180,7-51 180,-20 53-360,-24-35 270,15 37-270,-44-30 270,44 38-951,-36-10 951,39 25-89,-16 9 178,30 1 91,-9 34-180,11-19 90,21 36-90,-5-38 180,29 21-180,-19-32 180,19 13-180,-18-23 90,17-2-90,-28-10-90,26-17 90,-26-2-360,19-17 270,-22 14 0,8-3-269,-8 8 179,0 6 90,8-15 270,-18 15 1130,8 11-1130,-11 4 180,10 39-180,-7-26 180,28 43-180,-15-44-90,8 27 0,-3-31-270,-8 6 270,11-8-720,0-25 630,-1 11-270,12-47 180,-19 36 0,15-44 450,-28 44-90,18-27-270,-18 39 1439,28-12-1349,-26 23-270,27 10 0,-19-4-1259,32 39 1439,-26-29 0,33 30 0,-25-14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31:25.837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214 189 7533,'0'-29'-90,"0"10"360,0 2-91,0 15 1,0-14 90,0 14 90,0-15-180,0 6 540,-11 1-541,9-7 181,-20 15-180,20-6 630,-40 41-630,23-16 89,-9 26 1,1 7 90,0 16-270,14 2 0,3 0-540,-1-1-3122,32 19 3572,-5-74-809,50-4 629,-45-18-270,53-43 360,-66 26 0,34-34 0,-39 33-270,7-44 271,-10 26-1,0-8-2089,0 29 2269,-10 23 2089,7-7-1820,-18 9-269,18 9 360,-18 35-270,19-9 0,-4 21 0,1 1-360,5-7 450,21 47-540,-5-66 90,29 4 90,-19-24-180,8-36 90,-10-1 0,0-53 180,-11 35-90,8-44 0,-18 45 180,7-12-90,-20 28 90,7 8-90,-18 9 270,18 51-90,-7-11-135,8 28 0,4 5-45,-2-5-506,9 9 0,3-2 506,4-8-12,29 31-78,-19-65 0,8-6 270,-10-36-90,0-52 90,-11 22 179,-6-23 1,-3-2-270,-4 11 135,0-8 0,0 2-45,0 23 0,0-23-90,0 57 2928,0 3-2928,10 28-180,3 52 0,11-14-270,0 33 91,0-9-934,-7 15 0,0 5 1068,-3-40 0,-2 1 75,-3 13 0,-1 7 1,-1-13 367,3 4-218,-17 0 0,-7-5-180,-1-24 180,-30 39 0,18-81 360,-39-10-270,35-13 359,-14-34-269,34 6-135,8-23 0,6-13-135,9 20 0,4-1 0,-1 0-639,-6-27 1,3 0 668,4 25 0,5 1 0,-3 9 60,6-19-90,0-7 1959,-11 17-1824,3 17 0,-1 2 45,-9 0 179,15-21-89,-21 58 630,0 3-810,0 25-180,0-5 0,0 16 270,0-10-180,0 26 1643,0-10-1733,21 53 0,-5-49 0,15 19 0,4-3 0,-4-23-90,4 13 0,-4-2 270,-15-19 90,16 29 360,-40-29 269,-5 13-719,-14-17 180,-7-9-180,10-1-180,0-9 0,11 0 90,45-17 0,0-4 0,36-17 0</inkml:trace>
</inkml:ink>
</file>

<file path=ppt/ink/ink1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01:50:32.573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142 74 7533,'-27'-18'0,"-14"0"0,14 7-630,1-5 180,5 14 91,21-6 179,0 8 90,11 0 90,12 8 0,4 2 0,6 9 0</inkml:trace>
</inkml:ink>
</file>

<file path=ppt/ink/ink1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01:50:32.939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345 1 7533,'-34'10'-270,"8"6"-5570,-8-5 5660,11 7 1858,10-8-1588,-19 7 770,27-15-590,-26 15 0,28-7-181,-18 0 3663,-2 7-3662,-3 2 0,2 1-90,14 7 90,10-8 0,41 8-270,-9-15 0,15 9 0,5 0 180,13-7-90,6 21-179,-27-16 269,-20 0-3213,-1-1 3124,-9 1 89,6 8 359,-27 3-179,-17 6 180,-67 2-360,30-18 135,-10-11 0,4-9-675,30-11-270,-13-4 1,4-5 539,27-3 270,19-20 0,19 22 0,25-6 0</inkml:trace>
</inkml:ink>
</file>

<file path=ppt/ink/ink1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01:50:33.407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296 95 7533,'-13'-11'0,"-8"-6"180,8 7-1,-10 0 1,-1-7-270,11 15 90,-8-15 540,-13 15-360,16-6-90,-34 8 90,36 8 180,-18 28-180,21-12-450,13 53 450,13-50-360,21 41-180,13-28 270,-8-1-90,6 5 180,-11-23-585,-8 5 585,-3 1-3348,9 2 3078,-17 8-1,9 9 361,-14-14-180,-31 27 270,6-33-180,-19 17-90,0-33 270,8-1-90,-19-9 353,-12-9-443,25-1 0,-20-42 0,49 25 3298,14-50-3298,5 44 0,15-6 0,3-1 0,-3-3-135,27-2 0,2 3 135,-21 7-90,9 6 0,1 6 90,-13 12 180,32 11-180,-36 18 283,20 20-283,-39-7 450,0 38-630,-3-34-270,-10 52 91,0-60 359,0 23 0,-10-48 0,-3 6 0</inkml:trace>
</inkml:ink>
</file>

<file path=ppt/ink/ink1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01:50:33.556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47 19 7533,'-13'0'-1080,"-8"-8"900,19 6 1,-9-6-1,11 8 180,0 0 0,0 8-90,0-6 90,11 23 0,2-13 0,0 31 0,8-12 0,-8 15 0</inkml:trace>
</inkml:ink>
</file>

<file path=ppt/ink/ink1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01:50:33.888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48 30 7533,'-24'18'-540,"11"0"180,3-7 0,10 5 181,0-5 718,0 16-179,0-7 180,0 24-270,10-13 269,14 40-449,-9-36 180,17 50-180,-30-67-270,9 24 360,-11-42-270,0-8-90,0-3 270,0-16-360,0-2 0,0-33 270,10 19-269,14-52 179,2 49 0,18-41 90,-18 62 0,19-17-90,-19 40 539,29 35-359,-16-6-180,-5 24 0,0 2-89,5-13-1832,-11 3 0,-1-2 1741,-1-18-943,18 4 1213,-17-27 0,7-19 0,-11-9 0</inkml:trace>
</inkml:ink>
</file>

<file path=ppt/ink/ink1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01:50:34.287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296 39 7533,'-36'0'0,"2"0"359,-11 0 1,27 0-180,-24 8 180,29 2-180,-10 16 0,-1-4 180,11 29-181,2-9 91,11 55-450,11-41 90,2 7 1,21-47-181,3-16 90,10-8-720,21-44 720,-27 14-90,-5-8 1,-6-3 269,-15 6-270,17-36 450,-30 46 0,9-19-180,-11 40 269,0-5 361,0 25-450,0 3 90,10 40-270,3-7-1131,8 18 0,7 18 1,-1-8 1175,-4-19 0,1 1-285,8 27 0,4 11 0,-5-14 113,-10-30 1,-2-3-144,5 39 0,-4-2 91,-7-12 268,-3-16 1,-9-4 0,-33-4-90,3-7 450,-49-2-270,-6-10 0,15-19 0,0-5-450,-15-3-62,12-11 0,6-5 422,21-7-855,-1-18 1,4-3 764,13 5 0,8-40 0,34 41 0</inkml:trace>
</inkml:ink>
</file>

<file path=ppt/ink/ink1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01:50:34.595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24 75 7533,'-13'10'-360,"3"7"180,10-7 0,0 18 630,10-7-180,3 13 0,11-4-181,-1 15 1,4-1 0,1 1-180,14 13 135,-8-5 0,0-2-45,3-10 270,7 5-270,-28-27 360,5-36-180,-21-5-3122,0-66 2582,10 32-509,-4-9 1,1-1 508,6 8 180,-3 2 1,1 1 179,2 11 0,11-18 0,-1 24 0</inkml:trace>
</inkml:ink>
</file>

<file path=ppt/ink/ink1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01:50:35.999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259 469 7533,'-37'0'0,"14"0"0,2 0-360,18 0 90,-18 0 90,19 0 360,-19 0 0,18 0 180,-18 17-360,19-5 539,-30 40-539,27-19 270,-37 38 0,37-30 90,-16 30-180,21-22-180,0 7 90,0-27-540,11-13 180,2-16 90,21-8-90,-8-10-269,18-28 269,-18 13 180,8-36-180,-21 45 90,8-61 90,-18 56 270,7-40-270,-10 49 90,0 1 360,0 11-180,0 8 0,0 8 270,0 2 89,0 42 1,32 33-360,-14-10-90,18-16 0,4-6-90,-9-18 90,55 8-270,-44-35-90,26-8 270,-10-24-180,-9-40 0,-2 0 45,-21-5 0,-7-1-45,-3-7 0,-4-2 1,-4 0 89,-8 2-225,-19 2 0,-3 3 135,11 14 135,-24 11 0,-3 8-45,20 18 900,-37 30-630,29 13 359,-8 57-359,21-25 180,2 43-180,11-37 0,-1-3 0,2 0-90,10 9-45,3 5 0,6-3-45,19-10-90,-1-5 0,2-3 90,12-8-270,16-5 90,-21-28 90,0-44 90,-10 1-270,-13-61 180,-4 39-225,-17-10 1,-3 1 224,11 16-270,-11-44 360,0 70-90,0-4 270,0 18-90,-11 26 359,8 4-179,-7 8-90,10 6 539,14 19 1,3 4-540,2 0-180,6 6 0,5-8 180,-4-35-450,29-4-89,-16-26 269,-3-1-180,6-25-360,-16-13 450,0 7-359,-5-36 269,-21 42-450,0-44 900,0 46-90,0-11 90,-10 26 90,7 7-90,-7 11 359,10 27-269,0-4 180,10 46-360,3-43-90,32 51 90,-27-52 0,55 26-90,-52-29-360,55-4 270,-47-18-180,26-10-270,2-51 361,-26 16 89,11-28-180,-42 3 180,0 34 0,0-48 90,-10 56-180,-14-31 270,9 38 360,-27 2-450,36 11 359,-14 33-269,20-11 180,0 46-180,0-26 90,10 44-90,3-42-270,21 24 270,-8-39-630,29 14 450,-16-23-179,50-37 179,-44-1 90,-4-16 0,-7-4-90,-18 3 90,15-28 0,-18 32 180,1-7-180,-4 17 0,-10-14 0,0 29 179,0-20-179,0 32 180,0-7-180,0 9 270,31 17-270,-12-5 90,56 41 0,-43-20-135,6 1 0,0 3-135,-10 4 0,27 29 0,-39-28 270,-16 28 180,-16-37-270,-28 10-449,-24-15 449,23-7 0,-41 5 0,47-15 0,-19-3 0</inkml:trace>
</inkml:ink>
</file>

<file path=ppt/ink/ink1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01:50:37.371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48 18 7533,'-13'8'-630,"-8"-5"360,18 5 180,-7 0-90,10-5 360,0 5 90,0 0-270,0-6 540,31 6-450,-2-8 90,49 0-270,-25-8 90,15-2-90,-11-1 0,-18-13 90,-5 20 0,-23-13-90,-11 17-90,-32 0 180,14 0 0,-68 0 0,41 0-90,-33 0 90,41 0-720,14 8 720,23-6 0,13 14 0,11-5 0</inkml:trace>
</inkml:ink>
</file>

<file path=ppt/ink/ink1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01:50:36.723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24 104 6813,'-13'-11'540,"3"3"-450,10 8 0,10 0 0,-7-8 90,18 6-91,-8-6 1,10 0-180,43-3-89,-1-8-181,-3 13 0,2 2 180,14-4-270,21-1 270,-60 7-89,-15 2 179,-27 11 90,-52 16 0,14 1 0,-27 10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31:26.267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1 162 7533,'0'-30'899,"0"4"-629,0 7-270,0 0 0,0 8 0,0 3 1079,0 8-539,10 8 270,-7 19-810,8 5 180,-1 39 179,-7-2-134,7-18 0,1 1-45,-8 19-180,28 8-90,-15-48 180,39-28 0,-26-18-270,6-29 0,-4-8 90,-12-7 45,4-11 0,-4 0 315,-16 12-270,7-39 0,-10 66 900,-21-5-451,5 25 181,-18 20-360,21 3-270,2 66 270,11-30-675,9 33 0,3 4-225,4-2 30,4-7 1,5 14-1,-4-13 331,0 14 269,-3-23 0,3 9 0,-7-14-1467,-11-5 2006,-3 22-269,-14-53-180,-20-16 1349,-34-3-1259,12-16 0,-12-3 90,33-16-2069,1-61-180,18 28 1979,13-22 0,6-2 0,13 5 0,1 16 0,0 0 0</inkml:trace>
</inkml:ink>
</file>

<file path=ppt/ink/ink1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01:50:38.572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47 75 13355,'-26'0'-270,"5"0"270,21 0 62,0 0-79,11 0 96,2 0-87,10 0 92,11-9 112,34-1-31,-23-9 290,31 1-129,-50 7 212,8 3-300,-21 8-250,-3 0-1,-10 0-299,-21 8 748,6 3-158,-61 24 3,42-12-220,-10 3 0,2 0 0,13-4 0,-16 14 0</inkml:trace>
</inkml:ink>
</file>

<file path=ppt/ink/ink1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01:50:39.870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309 412 7889,'-11'-29'-1238,"9"10"1107,-19 2 38,18 15 37,-18-6 31,8-1 79,-10 7 136,-1-6-127,-20 8-68,15 8 186,-26 28-99,29-3 205,2 62-118,14-47-208,8 4 1,4-1 163,8-7-85,3 35 69,11-54-68,20 8-35,-15-41 37,26-19-58,-39 4 48,15-54 0,-18 40 11,0-58 69,-2 43-124,-5-12 1,-2-3 159,-1-3-279,-3-5 1,0 3 35,-3 16 48,-18-14-6,19 43-161,-9 25 160,11 4 132,0 58-84,0-23 180,10 13 0,1 3-190,-6 9 232,20 4 1,2 1-135,-8 18 43,17-4 1,4-4-212,-9-17 149,26-9 0,3-17-135,-20-40-1538,10-9 1,-4-8 1628,-19-28-463,1-1 0,-2-2 418,-7-11-327,3 7 0,-3 2 234,-16 11-275,8-32 384,-11 54-71,-21-4-65,5 19 128,-18 25 165,21 3-39,2 51-33,11-17-127,9 0 1,3-2-68,4-7-78,10 4 0,3-5 23,0-17 2863,26 17-2703,-19-36 0,1-16 1,-3-3-1</inkml:trace>
</inkml:ink>
</file>

<file path=ppt/ink/ink1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01:50:40.005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165 20 7645,'-39'-8'-21,"-3"5"25,29-5-927,-10 8 392,-1 0 266,11 0 269,3 0-1,10 8 5,0 3 6,0 8-16,10-1 1,3-8-1,11-1 1</inkml:trace>
</inkml:ink>
</file>

<file path=ppt/ink/ink1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01:50:41.005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71 448 7645,'-13'39'-925,"2"-4"764,11-8-22,0-6 450,-10 6-77,7-8-9,-7-1 9,10-7 88,-11 5 87,9-14-3666,-9 6 3398,11-16-277,0-27 261,11 2-257,-9-13 75,19 11 24,-18 6-384,18-58 190,-8 46 226,3-15 0,2 2-38,-2 18 93,4-17-99,-9 25 3668,2 10-3578,21 7 176,-8 11-12,29 44-13,-37 0 102,14 36-273,-32-21 101,10-4 85,-7 16-92,7-28 281,-10 19-257,-10-41 23,7-4-20,-7-34-556,10-20 94,0 3 5,0-58 86,0 52-1648,13-20 1,5 0 1743,0 12-862,9-5 1,1 3 953,-2 15-73,8-9 256,-21 36 83,8 16 157,3 36 95,-6 8 0,0 5-197,19 33-121,-18-14 0,-4-5-244,-2-26 2726,8 23-2546,-8-56 8,21 14-248,-18-33 3097,25-19-3002,-25 0-89,18-58-91,-10 46 45,-11-21 0,-3-1 225,3 18-90,-2-51 0,-11 61 0,-21-21 0,5 30 180,-28-2-180,17 25 360,4 25-180,12-10 450,11 61-540,0-38 539,21 48-539,6-28 180,9 17-1445,-2-25 1175,0 2-2853,13-23 2763,-8 0 90,27-27-90,-17-40 0,1-5-360,-6-44 450,-20 52 817,10-43-817,-18 54 0,25-19-90,-25 33 3752,8 1-3572,-4 9 630,-17 25-270,7-2-181,-10 14 91,0-2-90,0-6-180,11 9 90,-8-10 0,17 0 0,-6-18 0,-1-2-360,7-16-90,-17-19 180,18 4-179,-8-21 269,0 32-270,8-5 270,-8 17-360,0 0 360,-2 0-539,-1 17 629,-7-5 0,18 7 0,-19-11 0,9-8 0</inkml:trace>
</inkml:ink>
</file>

<file path=ppt/ink/ink1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01:50:41.405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259 94 7533,'0'-21'0,"0"-4"-540,-10 15 270,-3-1 90,-11 3 360,11 0 0,-8 6-180,8-6 540,-31 24-450,15-3 180,-26 22-270,40-14 179,-6 39-179,21-33-90,21 41 180,-6-45-180,51 37-89,-45-27 179,52 21-360,-45-17 450,19 9-90,-13-24 180,-20 11 0,-4-30 89,-41-11-269,12 4 270,-36-38-180,40 19-180,-17-39-90,30 28-90,12-25 1,16 19 269,1 1 0,4 4-270,-18 25 270,52-7 0,-31 15-90,32 10 90,-32 13 0,-19 16-360,6 0 360,-21-8-720,11 15 720,-9-30 0,9 20 0,-11-24 0</inkml:trace>
</inkml:ink>
</file>

<file path=ppt/ink/ink1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01:50:41.743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71 19 7533,'-36'-11'-1260,"12"3"1081,14 8-91,10 0 270,0 0 0,0 8 90,0 3-180,10 7 90,-7 2 0,18-2 0,-19 1 0,19 8 0,-18-7 0,18 24 0,-8-13 0,21 23 0,-8-15 0,29 23 0,-27-28 449,27 9 1,-29-32 0,29-20-360,-36-12 0,33-49 0,-47 24 90,16-33-180,-21 40-180,-10-39 180,7 49-180,-49-29 180,31 55-270,-55 11 270,47 5-90,-15 14 90,20-8 0,11-1-90,3 9 90,20 27 0,3-19 0,11 17 0</inkml:trace>
</inkml:ink>
</file>

<file path=ppt/ink/ink1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01:50:42.087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47 0 7533,'-10'37'-360,"7"-8"180,-7-2 0,-1 0 180,9 2 270,-9 0 90,11 23-90,0-19 269,11 37-269,-9-28 180,9 3-360,-11-27-90,0-9-90,0-18-270,10-34 90,-7 8-539,28-52 629,-15 43-225,11 0 0,1 1 495,-10 8-180,34-8-90,-46 26 630,25 15-360,-18 2 540,11 52-540,-11-15 179,7 50-269,-6-45-89,9 3-1,1-9-630,-1-16 360,11-1 360,-8-11 0,19-8 0,-9 0 0</inkml:trace>
</inkml:ink>
</file>

<file path=ppt/ink/ink1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01:50:42.406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272 1 0,'-34'0'0,"-3"0"1872,1 8-2411,2-5 269,0 13 0,18-6 1949,-15 9-1409,18 8 679,0 2-229,-8 25 3031,18-5-3751,3 24 90,13-40 0,21 0 0,-8-33-450,40-33 180,-35 17 180,24-28-359,-32 17-541,22-27 810,-16 19 270,25-8-180,-38 34 540,15 25-360,-28 5-90,18 8 269,3 40-628,33-24-91,16 11 0,11-31 360,-24-41 0,5-5 0,-15-16 0</inkml:trace>
</inkml:ink>
</file>

<file path=ppt/ink/ink1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01:50:42.738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71 18 7533,'-26'-8'449,"5"6"-269,11-6-360,7 8 180,-7 8 0,10 11 180,10 26-180,-7-3 180,18 37-270,-8-27 135,8 16 0,2 2-45,6 3-135,-2 5 0,1-1-809,-2-21 674,8 14 90,-10-43 0,-11-8 180,7-8-539,4-3 359,2-25-360,8-12 360,-10-10 180,-3-13 0,2 0 0,6 9 0,-1-10 0,-1 4 0,-12 27 0,6 3 360,-21 21 674,0 16-944,-10 9 1080,-3 52-1260,0-29-180,23 37 90,16-66 90,11-5-450,7-16 540,-7-9 0,-1-9 0,-2-11 0</inkml:trace>
</inkml:ink>
</file>

<file path=ppt/ink/ink1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01:50:42.955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118 93 7533,'-34'-29'0,"8"2"-5661,3 8 5571,2 9 1589,18 2-1409,-7 8 590,10 0-770,0 0 0,0 8 360,21 11 3392,-6 10-3213,30 41-359,-19-24 180,-4 13 0,0 2-180,5-4-45,-5 12 0,0 1 135,4 5-540,-9-8 0,0-2 270,7-8-989,-1 27 269,-10-60 810,-2 2 0,-11-26 0,0-10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31:26.552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0 254 8612,'13'0'2339,"8"-9"-2249,-7 7 0,9-14 90,1 5-1,0-8-448,0 0 179,-1 1 180,1-10-90,-11 8 449,-2-33-449,-22 37 450,-13-26-270,-12 48 360,-1 13-360,2 12-46,16 24 1,4 4 45,-1-6-1311,12 14 0,8-4 861,12-27-1484,29 5 0,8-5 1304,-3-19 270,5-1 0,1-7-179,-6-28 359,8-10 0,0-17 0,2-2 0</inkml:trace>
</inkml:ink>
</file>

<file path=ppt/ink/ink1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01:50:43.105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24 188 7533,'-13'-11'90,"3"-6"-360,10 15 90,10-14-4072,14 14 4162,2-14 1040,18 14-1040,14-15 0,-6 7-225,8 1 0,0-2-44,-10-7 259,47 7 0,-61-13 1,11 3-1</inkml:trace>
</inkml:ink>
</file>

<file path=ppt/ink/ink1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01:50:43.421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80 469 7533,'-11'29'-270,"9"-2"90,-9-8 0,11-1 180,0 1 450,0 8-180,11-6-1,2 14-269,21-14 90,-19 5-3392,27-7 3033,5 0 358,-5-9-247,13-10-111,-21-10-181,13-42 270,-8 17 0,6-44 0,-22 29 45,-11-2 0,0-1 45,11-14 90,-15-11 0,-3 1 180,6 15-225,-5 4 0,-2 4 315,-1 23 360,7 45-450,-10 13-90,0 54 119,-2-18 1,-2 12 0,0-6-165,-2-2 0,-1 1-754,-3 11 1,-2 8-1,0-6 754,0-5 0,-2-6 90,-13 2 0,-1 0-45,4 6 0,-2 1-45,-8-4 0,-3-1-141,2 1 1,0-1 184,0-3 1,-1-1-45,1 0 0,0-1 45,4-13 0,2 3-135,-5 26 0,10-4 135,19-5-90,2-16 0,11-11 0,50-38 0,2-3 0</inkml:trace>
</inkml:ink>
</file>

<file path=ppt/ink/ink1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01:50:44.722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47 149 7533,'-10'-10'0,"7"-6"-630,-18 14 270,19-7 180,-9 9 90,11 0 360,0 0-180,0 9 90,0 1 90,0 9-180,11 7 90,2 20-90,10-5 45,-1 11 0,1 0-45,6-2-135,4 7 0,-1-2 135,-14-19-90,13 15 179,-31-40 91,0-11-360,0-11-90,-41-49 180,30 23 90,-41-34-270,39 42 1,-21-39-1,18 14 90,-5-37 0,21 24 90,42 3 90,-10 33-1170,56-2 900,-35 31 106,35-7 1,-35 9-1,15 0 1</inkml:trace>
</inkml:ink>
</file>

<file path=ppt/ink/ink1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01:50:45.026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48 273 8775,'-21'18'714,"16"-8"-958,-16 7-210,21-7 364,0 0 120,10-2-246,3-8 47,11 0 708,31-24-522,-14 1-93,27-23 144,-21 1-47,-10-3 126,-3 9 37,0-13 131,-18 29-714,4-12 327,-40 25-164,-17 26 195,-2-1-151,-16 36 422,29-19 403,-19 54-570,30-37-76,16 7 0,8-1-72,9-17-349,37 29 149,-29-54-6,29 12-3,-15-23 268,28-7 1,5-6-1,-5-21 1,-3 4-1,0 0 1</inkml:trace>
</inkml:ink>
</file>

<file path=ppt/ink/ink1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01:50:45.739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282 301 8775,'-49'0'-720,"4"0"271,22 0 179,-11 0 90,18 0 450,-26 0-180,37 9 216,-26-7 161,18 23-86,0-5 111,2 59-289,11-31-134,14 5 0,4-3 107,0-15 234,58 25-860,-45-47 339,45 3-234,-47-16 124,46-49 252,-43 28 42,-3-18 1,-3-7 139,-3-12-208,-15 9 1,-3-3 243,6-29-335,-14 18 0,-5 4 189,-5 3-259,-10-15-79,-1 36-205,0 14 11,11 11 224,3 20 474,10 19-372,0 17 224,0-7-53,4 11 0,2 4 252,7 15-52,9 1 0,1 0-47,-5-6-165,23-5 1,2-6-251,-20-23-64,53 19 32,-50-57 236,29-53-101,-29 18 1,-2-3-355,15-37-133,-8-2 273,-31 65 239,0-15-452,0 6 418,0-1-224,0 12 209,0 9 115,0 26 360,11-5 90,2 49-270,10-26 89,-6 13 1,0 0-180,9-11 0,8 23-180,-10-42 0,20-7 90,-25-3-359,43-33 179,-43 2-450,25-39 630,-31 29-119,8-27 29,-18 37 0,7-12 270,-10 25-90,0 1-180,-10 18 810,7 43-540,-7-15-180,23 10 0,5 1-90,-10-4-135,35 1 0,8-3 45,-15-15 0,14 2 0,0-9 0,-11-26 180,26-4 0,-25-27 0,17-11 0</inkml:trace>
</inkml:ink>
</file>

<file path=ppt/ink/ink1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01:50:45.971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283 0 7533,'-37'0'0,"13"0"0,4 0-720,-4 0 360,8 0 180,-15 0 270,18 8 0,-11-6 360,1 39-450,-1-24 270,1 60-90,10-49 0,2 39 0,11-35-180,21 21 90,-5-21-540,39 3 180,-16-25-90,19-2-90,-1-24-398,-18 3 0,16-22 0,-18 6 0</inkml:trace>
</inkml:ink>
</file>

<file path=ppt/ink/ink1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01:50:46.156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48 0 7533,'-24'29'-810,"11"-1"1080,3-2 0,10 4-90,0 7 90,10 0-180,-7 1-1,18-1 1,-8 0-180,21 42-449,-8-15 449,-8-13 0,-2-2-967,-3 0 787,8-5 270,-19-26 0,9-7 0,-11-3 0</inkml:trace>
</inkml:ink>
</file>

<file path=ppt/ink/ink1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01:50:46.355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1 131 6723,'0'-30'-90,"10"4"90,3 15 180,11-5 90,-1 6-270,11-1 90,-8-5 90,19 14 0,23-7-180,-13 18 0,-5 6 0,-1 5 0,-7 5-540,23 35 450,-39-38-809,19 22 899,-30-31 0,6 3 0,-21-16 0</inkml:trace>
</inkml:ink>
</file>

<file path=ppt/ink/ink1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01:50:47.059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71 272 7533,'0'29'0,"0"6"0,0-15 90,0 8 90,0-10 89,0 9-89,10-6-180,3 14 180,11-15-180,10 8-90,2-10 180,32-15-180,-26-6 360,34-32-450,-47 4-90,26-48 180,-40 34-135,-3-7 1,-3 0 44,-9 7-540,-21-50 720,-5 59-270,-42-16 270,16 33 90,-47 9-180,44 10 720,-34 44-450,50-9 360,5 52-361,23-43-344,22 9 345,2-17-180,10-16 359,32 7-359,-13-16-89,36-3-1,-38-16-360,46-36 360,-52 8-180,6-2 0,-4-2 180,-21 7-359,17-10 449,-19 24 165,0 9 195,-3 2 0,1 32 0,2-1-1,10 31-179,-10-23 450,29 37-450,-34-41-270,34 17 90,-29-36-270,0-8 180,-3-8-630,1-27 541,2 1-451,10-28 360,-10 23-180,29-23 270,-23 29 1,25-11 628,-21 34-179,11 18 270,-18 21-270,26 18-180,-37-7-630,37 12 180,-37-30 360,16 5 0,-10-10 0,2-7 0</inkml:trace>
</inkml:ink>
</file>

<file path=ppt/ink/ink1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01:50:47.637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0 1 7533,'0'39'-270,"0"4"-5480,0-14 5929,0 8 144,11 9-233,2 2-907,21 8 907,-8 0-455,5 1 0,3 0 185,8 5 519,-2 10 0,-2-7-519,-9-36 616,2 21-706,-31-50 2482,0 0-2212,-10-9 0,-3-10 0,-11-10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31:26.802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310 114 7533,'-14'-30'270,"4"3"-1,-1 16-89,9-6 630,-9 15-270,1-14-91,-4 13-89,-9-5 360,-12 8-361,9 8-3571,-8-5 4292,10 22-631,0-13 271,-10 41-450,18-20-360,-5 13 180,21-11-90,0-13 0,42 55-900,-10-46-594,11 17 0,3-2 955,-3-21 372,12 36-13,-42-38-180,-2 12 900,-22-24-271,-2-3-1519,-53 0 1430,32-5-503,-53-28 323,68 8 0,-2-35 0,34 23 0</inkml:trace>
</inkml:ink>
</file>

<file path=ppt/ink/ink1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01:50:47.854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192 253 7533,'13'-39'0,"8"-5"-270,-8 15 0,0-8 180,18 8 0,-15 3 540,7 6-270,9 2 90,-17 7-91,19 20-268,-21 12 268,-23 57-179,-16-30 90,-11 17 0,-5-2-90,-12-13-45,3 6 0,2 0 135,7-13-450,3-6 1,3-3 269,17-11-1080,9 2 1170,36-33 0,21-11 0,0-10 0</inkml:trace>
</inkml:ink>
</file>

<file path=ppt/ink/ink1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01:50:48.071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236 56 7533,'-24'-31'-90,"11"6"180,-8 25 0,19 9-4342,-19 9 4252,8 11 950,-11 17-411,1 18-449,-1-4 90,6 9 0,2 1-90,0 3 225,3 14 0,5-2-225,19-25-90,-2-2 0,5-4 179,23-21-448,0 2 179,-3-27 90,0-8-450,-8 0 180,8 0 270,41-33 0,-38 17 0,39-28 0</inkml:trace>
</inkml:ink>
</file>

<file path=ppt/ink/ink1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01:50:48.405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142 880 7533,'-37'0'0,"-7"0"270,28 0-1,-15 0-89,28 0-90,-7-9-90,10-1 90,21-34-180,-6 11-90,30-46 90,-19 35-45,1-9 1,1-5-136,11-26 43,-14 33 1,-3-1 46,2-29-961,-14 25 1051,0 9-415,-7-15 415,8 20 360,-11-12-180,0 33 629,10 30-719,3 14 761,0 23-491,8-1-90,3-5 888,2 13-933,10 0 0,3 0-135,6 9 45,-11-8 0,0-4 45,0-13-450,0 0-180,2 8-3661,1-13 3751,-14 2 450,-2-23 0,-8 6 0,11-7 0</inkml:trace>
</inkml:ink>
</file>

<file path=ppt/ink/ink1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01:50:48.523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24 95 7533,'-13'-19'270,"3"8"-181,10-5 91,10 14-809,14-14 269,12 5-180,53 1 540,-21 1 0,-12 9 0,1 0 0,26 0 0</inkml:trace>
</inkml:ink>
</file>

<file path=ppt/ink/ink1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01:51:35.922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0 262 21548,'24'10'696,"-1"-2"-1530,22-8 1852,-6 0-1591,29 0 944,2 0-89,-13-7 1,1-3-21,-9 1 0,4-2-73,17-6 0,9-2 0,-8 1 461,-12 1 0,-1 1-246,11-1 0,6-1 1,-10 1 76,24-12-1604,-25 10 0,-5 1 1691,-4-3-886,0 4 447,-45 17-708,-31 0-154,6 0 121,-61 0-8,32 0 413,-45 0-501,29 9 563,-14-1 0,-7 2 1320,21 4 1,-2 1-1060,-5-2 1,-5-1 0,7 1 521,7 1 0,3 0-343,-19 9 1,5-2 207,11-7-76,-18 20-49,63-32-302,3 6-577,10-8 241,0 8-1876,0-6 341,31 6 851,-12-8-2875,56-8 3716,-22 6 43,-5-5 0,6-2 204,-4 4 0,7 0-80,17-8 0,11-3 0,-9 1 784,-13 3 1,-1-1-205,8-1 0,5-1 0,-16 1 218,-9-5-480,-14 1 2756,-15 7-3121,-31 3-1241,-14 8 942,-65 24 1042,19-9-733,-12 6 0,-1 1-67,10-1-533,-14 4 1,2 2 775,22-2-101,-23 5 1,-1 0 202,25-7 0,6-2 0,2 1 1,7 7-1</inkml:trace>
</inkml:ink>
</file>

<file path=ppt/ink/ink1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01:51:37.705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166 187 23357,'0'-29'-8442,"0"11"5448,0 1 1542,0 15 419,0-15 614,0 15 55,0-6 92,0-1-1636,0 7 1908,0-6 90,10 16 597,-7-6-2,7 32-1166,1-20 647,2 71-373,10-46 195,1 49-504,-11-49 337,3 11 0,-1 4-945,-10 6 663,11 5 0,0 0 667,-14-11-468,9 33 326,-11-54 129,0 11 322,0-34 203,0-1-101,-11-26-443,-2 4 676,0-13-937,-8 7 703,19-16-761,-19 12 431,-3-29-619,-2 29 750,-18-37-270,18 27-347,-2-13 0,1-3 395,-2 1-567,5-12 1,3 0-9,8 12-428,3-47 927,10 53-627,21-20 1060,-5 23 194,38 1 1230,-14 20 426,28 10 268,-29 8-241,26 16-881,-36-4-324,26 24-1071,-40-16-777,17 24-1224,-30-13-534,9 15-205,-22-17 1349,-23 14 1122,6-12 245,-21 0 1,1 0 939,22 3-635,-47 1 1,49-10 0,-12-5 0</inkml:trace>
</inkml:ink>
</file>

<file path=ppt/ink/ink1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01:51:38.337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118 477 25545,'-13'-21'-8133,"3"-4"4959,10 14 2384,0-15 262,0 5 87,0-5 279,0 6-26,0 2-1598,0-17 1876,10 12 1350,24-54-579,-15 48-196,17-10 0,1 2 683,-16 14 111,65-13 810,-55 26-37,45 10-626,-47 10-1238,26 34-600,-29-19-615,-3 27-919,-12-32 251,-11 16-664,0-24-53,0 13 447,-11-23 2770,-2 6 330,-10-8 78,-22 0 631,17 0-3,-59 0-235,53 0-1,-41-8-200,48 6-2182,-27-6 252,14 8 345,-17 16 516,20-3 157,3 22-1035,21-6-557,3 50-422,10-23 593,7-4 0,7 2-4519,22 14 4308,-7-26 0,2-1-1232,30 17-313,-4-13 1452,-20-17 881,17-2 790,-14-13-72,8-4 1,3-2 1274,6-7-84,32-8-1198,-52-2 0,7-9 1,-7 0-1</inkml:trace>
</inkml:ink>
</file>

<file path=ppt/ink/ink1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01:51:38.853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1 1094 23163,'0'-21'-6923,"0"4"4945,0 8 1124,0 7 323,10-14 1332,-7 5-737,28-16 929,-15 7-1324,28-40 1361,-18 16-2221,2-7 1,-1-4 1943,2-9-379,-5 7 1,-3 0-721,-8-5 373,-3-19 1,0-2-1225,4 15 851,-3-15 1,1 5-439,1 31 398,8-14 160,-18 42-211,7 19 1424,1 10 2413,-9 25-3723,30 5 249,-27 7-349,26-1-33,-18-1-523,11-5 878,3 10 1,1 4-1568,3 6 1582,5-7 1,8 10 0,-6-8 176,1 18-1823,10-7 0,-2-1 1942,-20-7-504,7-10 576,-11 20-645,-10-41 143,-2 16-561,-22-34 2071,8-9-100,-38 0 3471,22-9-4309,-56-1 1,22-9 0,-28 0 0</inkml:trace>
</inkml:ink>
</file>

<file path=ppt/ink/ink1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01:51:39.054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1 150 23335,'0'-21'-7351,"0"-4"5770,0 23 926,0-14 315,21 13 2347,-6-5-877,30 0-97,-19 5-998,35-9 0,6 0 1869,-9 8-1144,29-9 1,-2 1 1070,-38 10-687,39-7-1322,-60 9 51,-2 0 0,-3 9 0,-8 1 0</inkml:trace>
</inkml:ink>
</file>

<file path=ppt/ink/ink1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01:51:39.972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518 102 23548,'-36'0'-1079,"12"-8"-860,14 6 1617,-1-6-1261,9 0-1092,-19 5 3435,18-5-2629,-18 8 1936,19-8-2665,-19 5 3213,-3-13-1456,-2 14 2065,-8-6 689,11 8-1719,-11 8 2728,7-6-2774,-27 31 2528,25-19-2139,-16 38 136,22-29-776,-1 29-522,11-21-3,10 18 1,6 5-3418,10 15 2862,13 13 1,3 1-1341,3-3 986,10-1 0,2-3-27,-13-18 583,7 0 1,0-4 229,-9-19 585,5 25 104,-24-39 2121,-10-2-1484,0-10 1018,0-9 348,0 0 646,0-9-2518,0-1-402,-10-42 217,7 16-31,-28-34-100,15 39-190,-18-46-1690,11 40 1009,-3-27 1,-3-1 775,-13 13 1407,13-12 0,0 0-1122,-15 10 349,18-18-454,2 17 61,14 17-44,10-8 505,21-24 427,-6 32-256,20-3 1,6 6 1391,4 20-900,9-4 1,1 5 1697,-10 20-934,41 4 278,-68 11-1956,45 47-381,-45-30-962,16 49-872,-34-46-97,-34 38 523,6-44 1501,-20 8 0,-1-1 10,12-7 503,-21 1 0,-1-1 1,14-4-1,-33 4 1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31:27.304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143 39 7533,'-24'-10'0,"1"2"-180,-1 8-5660,11-9 5660,2 7 1409,1-7 2009,-4 18-2469,1 10-859,3 2 270,10 31-270,0-19 180,0 30 90,10-7-90,3-6 90,11 22-180,0-31 0,31 14-180,-23-26 3752,34-10-3932,-29-27-539,10-55 719,-20 15-180,-6-32 90,-21 34 0,0 6 180,-11-6 450,-23-8-450,5 12 720,-16 5-180,11 12 629,-3 39-449,11-1 179,4 41-809,22-12-2942,22 12 2492,4-24 270,11-12 0,18-9-720,-4-23 1,1-6 720,22-5 44,-16 0 0,-5-4 45,-16-9 450,7 1-360,-28 16 1349,5 12 2223,-21 20-2313,0 49-989,0-14-45,-1 23 0,2 2-945,10-8 135,-12-4 1,5-5 224,17-22 360,13-5 0,6-36 0,18-12 0</inkml:trace>
</inkml:ink>
</file>

<file path=ppt/ink/ink1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01:51:40.369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424 75 22196,'13'-11'-778,"8"-6"680,-19 15 101,9-6-54,-1 0 219,-7 6-23,7-6-13,-10 0-1840,0 6-52,0-7 197,-10 9 1817,-45 0-180,10 9 366,-33 9 95,31 3 7,-21 31 1259,26-19-993,2 16 1,4 5 332,8 13-1692,9-6 1,4 2-693,4 16-658,22 4-507,33-2-236,-2-30 2051,30-16 1,7-7 215,0-8 520,15-16 1,-3-8 1043,-30-8-271,-11 1 1,-4-5 792,-9-19-60,-1 12-16,9-12-1392,-19 7 0,-3 8 0,-12-7 0</inkml:trace>
</inkml:ink>
</file>

<file path=ppt/ink/ink1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01:51:40.871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1 1081 22165,'0'-20'-6511,"0"-5"4610,0 15 996,0-1 452,0-5 91,0 5 13,10-7 914,-7-9-1692,18 6 2387,-19-14-1151,19-11 518,-8-45-329,1 17-247,-8 0 1,-2 0 25,-4 6-339,5 6 1,0 2-3050,-2 0 2204,18-4 1494,2-15-501,-7 42 673,36-32 113,-44 57 167,34-5 763,-39 25-2182,28 20 917,-26 2-663,15 17 1,2 2-422,-6 0 313,4 7 0,4 0-773,13-4 777,-4 8 1,2 2-1428,6-2 2117,3 13 1,-1-1 2673,-12-22-3087,13 7 0,-2-2 222,-21-19 96,31 15 219,-49-41-985,8-2 1118,-11-8-206,-42 0 0,21-8 0,-34-2 1</inkml:trace>
</inkml:ink>
</file>

<file path=ppt/ink/ink1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01:51:41.088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1 113 21591,'0'-29'-6386,"10"2"139,3 16 7986,21-5-1400,-7 13 614,27-5 551,-14 0-1368,23 7 0,4 0-302,-1-7 68,15 7 0,0 2 897,-24-1 601,21 0-1620,-54 0 330,-14 8 1,-20 3 0,-3 7 0</inkml:trace>
</inkml:ink>
</file>

<file path=ppt/ink/ink1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01:51:47.771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871 1 6903,'-26'0'-450,"5"0"540,21 0-90,0 0 90,-10 0-90,7 0 90,-18 0-90,18 0 180,-28 7-90,26 4 0,-37 15 0,16 4-90,-42 40 0,5-24-257,19 0 0,-3 4 212,1-12 0,-2 0 45,-18 13 0,4 2 45,26-13 0,1-2-1596,-21 5 0,8-7 1551,29-13 0,-15 10 0,24-31 0,10 6 0,0-8 44,10 0-224,-7-8 3302,18 6-3212,-19-15 90,30 7 0,-6-17 0,21-2 0</inkml:trace>
</inkml:ink>
</file>

<file path=ppt/ink/ink1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01:51:48.138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212 38 7533,'-13'-11'0,"3"2"-810,10 9 360,0-8 271,0 7 89,0-7 180,0 8 89,0 0-179,10 0 90,-7 0-90,7 8 90,-10 2-90,0 0 90,0 15-90,-10-12 270,-3 22-270,0-6 270,-29 25-270,24-21 360,-37 44-270,39-50 0,-15 24-180,28-32 90,-7-1-90,20 1 90,14-8 0,12-3 0,1-8-90,-3-8 90,-21 5 0,8-13-360,-8 14 270,10-6 90,11-1 0,-8-1 0,8-9 0</inkml:trace>
</inkml:ink>
</file>

<file path=ppt/ink/ink1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01:55:43.338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353 708 7533,'13'11'0,"-2"-2"-810,-11-9 450,10 0 91,-7 8 89,7-6 360,-10 6-180,0-8 0,11 0 0,-9 0 0,9 0 0,-11 0-90,0-8 90,0 6 0,0-6 0,10 8-90,3 0 90,0 8 0,29 2 0,-23 9 45,26 3 0,6-1-45,-4 4 89,23 2 1,1-1-90,-11-6 90,11-10 0,0-2-90,-14 0 45,2-10 0,2-4-3347,15-4 3482,18-16-180,-23 4 0,-3 4 180,13-7-180,-23 14 0,1 1-90,22-11 90,-19 3 0,-6 3 0,-25 11 90,24-21-180,-42 23 0,-2-15 90,-11 15 3212,-11-5-3392,-2 7 0,-31 0 91,4 0 89,-17 0-90,-1 7 90,9-5 0,1 9 0,-3 3 45,2-3 0,-2-1 44,-12 5 1,-4-1-1786,-19 1 0,2-3 1696,31-6 0,-1-2 0,-17 0 0,-7-1 0,10-1-439,-24-2 484,-7 1 0,2-2-45,16-8-30,15-7 0,-10-6 0,12 0 30,-9-9 0,-12-15 0,10-1 0,46 22-70,-15-43 70,31 51 0,3-33 0,10 46 3409,31-29-3229,-2 29-180,49-21 180,-26 15-180,6-1 90,7-5 560,-34 6-650,28-3 0,0-2 0,-20-5 0,35-6 0,1 0 0,-25 1-45,35-13 0,2 0-222,-21 11 267,9-8 0,1 1 0,-10 12 45,-5 7 0,0 3-45,7 4 45,-6 13 0,-3 6-45,-15 1 0,6 12 0,-3 4 0,-16-3 0,13 51-90,-33-49-180,-43 50 270,4-52 0,-19 10 0,-6-1 0,-4-10-1678,6 2 0,3 0 1678,8-6-498,-27 3 0,-4-2 498,13-6-664,-12-3 0,-19 0 0,13-3 664,-7-7 39,-6-2 0,3 0 19,12-2-103,22-14 0,3-1 45,4 11 1988,-7-28-1988,52 32 1027,21-6-1027,5 0 3482,10 6-3122,61-23-180,-26 21-1831,-14-8 0,1-1 1741,23 2-697,-19-1 1,9-4 0,-8 1 696,28-10-374,-15 10 1,12 1 0,-17 0 283,-11-5 0,25 12 0,3 4 0,-12-6 0,-21 5 0,-8 8 0,-27 21 0,-33-2 0,-10 22 0</inkml:trace>
</inkml:ink>
</file>

<file path=ppt/ink/ink1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02:02:38.912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0 0 24575,'0'0'0</inkml:trace>
</inkml:ink>
</file>

<file path=ppt/ink/ink1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02:13:25.355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141 0 7353,'-36'0'-180,"12"0"0,14 0 180,10 0-180,0 8 270,0 3 90,0 23-180,-11-2 90,9 38-90,-9-1-45,10-6 0,2 0 135,-1 14-90,0 18-90,0-66 90,0 6-720,0 11 630,-10-21 90,7 16 0,-18-39 0,8 7 0</inkml:trace>
</inkml:ink>
</file>

<file path=ppt/ink/ink1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02:13:25.573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48 149 6183,'-27'0'630,"6"0"-450,21 0-90,0 0 0,11-8 90,2 6-180,11-7 90,-1 9 180,32 0-270,-13-8 0,57 6 90,-55-15-630,12 13 0,-4-2 360,-29-12-180,40-1 360,-61 8 0,9-13 0,-11 3 0</inkml:trace>
</inkml:ink>
</file>

<file path=ppt/ink/ink1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02:13:25.756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71 37 7533,'-24'0'-360,"1"-8"180,10 5 0,2-5 180,11 8 180,11 0 90,2-8-270,10 6 90,64-6 0,-38 8-1921,6 0 0,0 0 1651,-5 0-508,39 0 418,-45 0 270,32 0 0,-40 8 0,11 2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31:28.002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0 77 7533,'0'-20'719,"11"10"-179,-9-7-270,19 15 90,-18-15-91,18 15 91,-8-6-360,0 16-2942,-2 36 2852,-11-8-335,5 34 1,1 6 604,-4-9-634,2 24 1,3 0 363,3-30-204,-4-3 1,2-3 203,5-22 2905,18-5-2725,-4-39 1034,10-60-1573,-3 22-1933,-10-38 2292,-1 39-141,-5-1 0,-1-1 51,-1 0 90,4-1 0,2 8 180,-6 28-180,7-10 90,-12 25-90,-1 9 180,-7 10 1169,8 35-899,-11-10 359,0 52-539,0-50 0,5 6 0,0 0 0,-2-14 2815,18 31-2905,13-48 295,-5-2-475,16-10-89,-21-18-631,52-35 360,-39 8 270,8 1 1,-3-1-91,-15 5 90,17-29 540,-28 43-270,5-16 719,-42 58-359,16-11-2943,-27 72 2853,30-47-594,16 26 1,3 0 323,-6-23-315,22-1 0,8-5 45,9-17-270,34-17 90,11-21 90,-45-18 1,-5-8-186,18-22 455,-36 10 0,-9-1 0,-7-2 270,-32-3 0,-11 2 359,-13 9-269,-14 5 0,-6 8 899,-3 29 195,9 26 0,7 10-1184,20 12-1913,-10 52 1643,53-40-349,13-5 1,7-2 258,14-6 163,3-8 0,4-5-1512,22-16 1439,-26-26 0,-1-6 0,27-3 0,-6-36 0</inkml:trace>
</inkml:ink>
</file>

<file path=ppt/ink/ink1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02:13:26.154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24 29 7533,'-13'0'-630,"3"9"90,10-7 360,0 6 540,0 0-180,0-6 0,10 15 0,-7-15 360,49 31-540,-41-18 90,41 20 179,-29 0-179,4-12-90,-4 4 90,-12-11-180,-11-13 90,0 13 90,0-14-270,0 6 270,0-8-270,0-16 91,0 3-271,0-30 180,0 12-180,10-32 360,3 31-90,0-20 0,-2 40 90,-1-14 270,24 24-270,-16 2 270,14 10-90,-22 10 269,24 39-718,-16-29 89,24 38-360,-29-48 180,11-1 360,-11-11 0,8-8 0,-8 0 0</inkml:trace>
</inkml:ink>
</file>

<file path=ppt/ink/ink1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02:13:26.388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71 19 7533,'-26'-10'-720,"5"2"450,10 8 270,9 0 180,-9 8 90,11 2-270,0 9 180,0 0 0,0-1-90,0 9 180,11 19-270,-9-5 90,19 13-90,-18-9 44,6 15 1,3 3-134,1 11 58,-6 5 0,-1-2-329,4-14 180,-10 9-630,-10-10 720,7-29 90,-17 2 0,6-35 0,-9-10 0</inkml:trace>
</inkml:ink>
</file>

<file path=ppt/ink/ink1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02:13:26.563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47 187 7263,'-26'-10'-270,"5"-7"360,21 15-90,0-15 0,0 15 0,11-14 180,2 6-180,0-1 0,8-6 0,13 7 0,5-1-360,39-5 180,-25 14 180,36-14 0,-37 5 0,16-8 0</inkml:trace>
</inkml:ink>
</file>

<file path=ppt/ink/ink1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02:13:27.121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47 56 7533,'-23'29'0,"10"-3"-450,2 2 270,11-8-90,0 16 270,0-7 180,0 8-180,0-8 0,0 6 450,11 3-360,-9-7 270,19 12-270,-18-22-1,7-2 1,-10-11 90,0-41-270,0 16 0,0-43-89,0 37 89,11-37-90,-9 36-180,40-45 180,-34 44-180,27-10 0,3 2 270,-17 7-269,55-17 359,-47 32 0,67-5 0,-49 14 0,32-6-390,-45 8 390,-11 0 0,-10 0 0,-2 0 0,-1 0 89,-7 0 91,7 0-180,-10 0 1020,0 8-930,-10-6 360,-14 31-360,-2-18 0,-8 28 0,21-22 180,-29 31-181,35-27 1,-35 27 0,39-23 0,-7 0 0,10 6-90,-11-6 90,9 17-90,2-15 0,13-4-360,21-27 181,2-27-4023,22-21 4022,-9-2-422,19-12 602,-29 39-180,16-2 540,-29 33 90,29 36-360,-15 0 45,5 12 0,-2 2-45,-9-8-1169,-1-6 0,-3-4 809,-17-19 832,11 6 0,-11-17 0,-3-2 0</inkml:trace>
</inkml:ink>
</file>

<file path=ppt/ink/ink1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02:13:27.460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24 29 7083,'-13'0'-360,"2"0"360,11 0 0,21 0 0,6 0 540,20 0-4252,52 0 4072,-8 0-270,-17 0 0,19 0 0,3 0 0,-11 0-191,8 0 0,5 0 101,-22 0 0,15 0 0,7 0 0,0 0 0,-7 0 0,-15 0-604,21 0 0,-6 0 648,-14 0 1,9 0 0,-3 0 0,-13 0-90,-7 1 1,-8-2-46,-1-3 0,-1 0-113,0 3 1,-1 0 292,42-6 1754,-11 7-2069,-20-5 0,-3 1 225,0 2 370,27 2-730,-74 2 878,-34 14 0,-8-5 0,-29 7 0</inkml:trace>
</inkml:ink>
</file>

<file path=ppt/ink/ink1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02:13:27.837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118 1 7533,'-50'19'-630,"16"-9"180,13 15 180,19-21 540,-9 21-90,11-15-180,0 9 270,0 7 0,0 12-270,0 1 540,11 48-540,2-31 0,3 5 0,2 0-180,-3-4 90,1 0 0,0-3-360,-3-16-90,0 30 540,-3-56 0,-10 5 0,0-17 0</inkml:trace>
</inkml:ink>
</file>

<file path=ppt/ink/ink1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02:13:28.024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0 56 6543,'34'10'630,"-8"-1"-630,29-1 0,-16-6-793,19 7 793,-11-9-180,0 0 0,10 0 180,-7 0-450,39-17 180,-34 5 270,2-7 0,-26-6 0,-17 4 0</inkml:trace>
</inkml:ink>
</file>

<file path=ppt/ink/ink1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02:13:28.222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 1 6004,'23'0'179,"11"0"-6019,-8 0 5660,29 0 1589,5 0-1049,-8 0-180,24 0 769,-37 0-1488,61 0 449,-53 0 90,19 6 0,-4 4 0,-36 2 0,58 15 0,-58-8 0</inkml:trace>
</inkml:ink>
</file>

<file path=ppt/ink/ink1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02:13:28.472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 10 7533,'23'38'0,"-10"-10"-540,-2 8 360,-1-16 90,-7 8 270,7-1 90,-10 2 270,0 25-450,0-13 269,0 30-269,11-38-90,-9 2-90,9-26 270,-11-9-360,0-33 270,0 8-3931,10-63 3930,-7 43-449,15-11 1,6 0 179,4 0 270,19-9-180,8 32 0,-26 31 810,57 52-540,-52-19-225,14 24 0,1 2 45,-7-12 0,5 9-900,-5-37 4112,-27-17-3212,9-8 0,-3-11 0,-8-10 0</inkml:trace>
</inkml:ink>
</file>

<file path=ppt/ink/ink1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02:13:28.673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 0 7533,'0'29'-180,"0"7"180,0-16 0,0 16 0,0-7 0,0 17 0,10-7 90,3 15 539,11 18-269,-1-18-225,-11 9 0,0 3-45,11 2-315,-5 7 0,-2-1 135,0-8-405,6-16 1,-2-4 224,-15-15 270,16 4 0,-32-16 0,-2 0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31:32.101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156 304 6633,'-24'10'1170,"11"-2"-901,2-8-179,11 0 900,0 0-810,0-8-270,0 6 90,0-15 90,0 7-90,11-9 270,-8-9-91,7-1-269,1 0 270,-9-7-90,9 8 180,-1-19-270,-7 16 0,8-5-90,-11 34 180,0 4-180,0 34 180,0 4-270,10 33 180,-7-21-45,2 2 0,0-3-45,-5-11 360,-10 54-270,7-61 0,-7 13 270,-11-10-270,-6-24 270,1 14 0,-16-24 0,26-2 179,-19-11-359,22-8-180,13 0 180,3 9-90,39-7 0,-34 15-360,55-6 271,-44 8-1081,36-8 990,-28 6-1259,17-7 180,-17 9 1259,-3-8 0,-3-3 0,-8-7 0</inkml:trace>
</inkml:ink>
</file>

<file path=ppt/ink/ink1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02:13:29.127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0 374 6993,'34'0'180,"-8"0"-90,19 0-90,-9-9 270,22-1-1313,-8-18 1223,18 7-90,-29-5-41,26-18 41,-36 20 73,26-45-73,-40 36-720,-15-21 451,-15 25 89,-40 10 0,26 11 0,-47 33 90,45-2-180,-34 47 90,38-35-877,13 15 1,5 2 1326,9-12-1011,13 15 0,8 1 741,18-10-141,4-8 1,3-6 140,9-11-225,5-13 0,0-8 135,-13-10 0,3-17 0,-3-7-90,-8-11-315,-10-11 1,-1-2 134,9 2 90,-13-23-90,-4 42 180,-6 8 0,-1 2 2072,7 9-2072,-17-1 3593,8 9-2963,-1 26 210,3 7-256,4 26 1,0 6-225,-1 5 0,0-11 0,-1-1 179,-2-2 361,21 16-630,-8-27-720,19 8 540,-19-35 0,21-35 0,2-12 0,1-2 0,0-8 0,-1 1 0</inkml:trace>
</inkml:ink>
</file>

<file path=ppt/ink/ink1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02:13:32.043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24 18 7533,'-24'-18'0</inkml:trace>
</inkml:ink>
</file>

<file path=ppt/ink/ink1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02:13:34.190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1 281 6273,'13'-11'-90,"-3"3"90,-10 8 0,0 0 90,0-8-90,0 5 90,0-5-90,0 0 0,0 6 0,0-15 270,0 7-270,0-9 360,0-16-270,0 12 90,0-20-180,-10 30 90,7-19-180,-7 28 180,10-22-90,0 24 0,0-6 0,0 16 0,0 19 0,0-4 180,0 54-180,0-32 90,0 15 0,0 2-90,0 5-204,0-10 0,0-1 294,0 5-275,0 36 275,10-51 0,-7 14-90,7-41-90,1-9 90,-9-2-180,9-8 90,-11 0 660,0 0-570,0-8 0,0 6 0,0-15 292,0 15-292,0-14 0,0 5 0,0-7 0,0-9 0,0 6-179,0-14 179,0 14-90,0-14 180,0 14-180,0-6 90,0 8 0,0-41 0,0 31 0,0-55 90,-11 50 89,9-36-179,-9 37 0,11-28 0,0 47 0,0-19 0,0 31 0,0 10 0,0 13 0,11 41 0,-9-27 180,9 50-90,-11-50 0,0 16 0,0 2-90,0-6 90,5 17 0,0 1-90,-2-15 180,7 37 0,-10-8 0,-10 18-180,7-22-90,-7-9-90,10-66-180,0-8 90,0-11-1079,0-34 1079,10 9 270,3-18 0,11 24 0,-1 1 0</inkml:trace>
</inkml:ink>
</file>

<file path=ppt/ink/ink1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02:13:35.190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48 160 6813,'-13'-10'-719,"2"1"898,11 9-89,0 0-90,-10 0 180,7 0 0,-7-8-180,10 6 0,0-7 270,0 9-180,0 0 90,10 0-90,-7 9 270,18 9-3573,-8 12 3303,11 7 270,-1 0-270,-10-8 0,8 6 0,-8-14 90,0 6-180,19 0 90,-27-7 3392,16 8-3482,-21-18-180,10-2 90,-7-16-90,7-2 0,-10-9 0,-10-16 90,7 4-90,-28-15 180,26 17 0,-27 2 0,19-8 0,-10-13 0,9 15 90,4-8-90,10 39 90,0-7-90,0 18 180,0 1 0,10 9-180,4 16 450,30 13-360,-26 1 270,35 22-270,-38-30 269,19 21-449,-21-31 1,8 13-1,-8-31 90,0 3-180,-2-16 0,-11-8-270,0-11 450,0 6-720,0-28 541,0 27-181,10-30 270,-7 23-270,28-30 270,-15 17 90,18-28-90,-11 31 90,32-45 180,-23 46-180,22-29 90,-30 39 180,-11 10-180,-3 10 359,-30 27-449,4 5 90,-18 29 0,10-27-90,-10 26 180,-2-5-90,-1-3-90,-7 18 0,28-38-3392,-15 19 3482,18-36-180,0 10 0,2-41-90,43-38 45,-9 11 1,3-1 134,26-28-45,-17 30 0,-4 6-45,-15 16 0,15-24 90,-29 30 3662,9-11-3662,-11 33 269,-21 19-89,5-4 0,-28 20-90,28-13 0,-36 15-90,44-14-360,-34 12 90,40-22 1,-9-2-271,11-10 0,11-18 1,2-1 539,21-18 0,-19 0 0,6-10 0</inkml:trace>
</inkml:ink>
</file>

<file path=ppt/ink/ink1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02:13:35.723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24 1 7533,'-13'19'-990,"2"-9"720,11 7 1,0-7 538,0 9-179,0-9 360,32 15-360,-14-21 180,47 21-90,-36-23-180,47 6 90,-24-8 0,8 0-180,6-8 180,-38 6-540,38-6 270,-48 8 0,13 0 360,-62 8-270,13-6 90,-27 6 0,11-8 540,-34 0-450,24 0 0,-32 0 0,61 0-3482,-6 0 3482,21-8 89,0 6-89,10-6 0,55 8 0,-28 0-180,60 0 180,-58 0-180,18 0 90,-30 0-90,4 0 0,-29 8 3482,-12 2-3392,-6 9 0,-59 0 90,30 0 0,-5-9 0,1-2-90,7 3 0,-34 5 0,58-5-270,-13-1 270,31 6-269,21-14 179,-16 6-720,57 1 720,-41-7 90,45 6 0,-19 1 0,13 1 0</inkml:trace>
</inkml:ink>
</file>

<file path=ppt/ink/ink1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02:13:38.357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118 1 7533,'-36'0'0,"2"0"0,10 0-720,11 0 360,3 0 90,10 0 450,0 0 0,10 0 0,3 0-90,11 8 90,10-6-90,-8 15-90,29-15-90,5 15 90,-8-7-270,34 9 90,-54-9 41,22 6 0,-30-5 0,-1 7 0</inkml:trace>
</inkml:ink>
</file>

<file path=ppt/ink/ink1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02:13:38.521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3 1 6723,'-3'10'0,"6"-2"90,20-8-90,-10 0 0,19 9 0,-17-7-180,19 7 0,-10-9 180,10 0-359,-8 0-489,8 0 0,-11 0 0,1 0 0</inkml:trace>
</inkml:ink>
</file>

<file path=ppt/ink/ink1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02:13:38.955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165 112 7533,'-36'-18'0,"2"7"0,10-5-540,1 14 360,10-7 180,2 1-90,11 6 0,-10-6 180,7 8 0,-7 0 0,10 16-90,0-3 0,0 14 90,0-1-90,10 3 0,-7 9 90,18-10 0,-19 16-180,30-5 180,-17 26-90,9-7 0,-14-11 180,-10-3-180,0-31 270,0 3-270,0-24 0,-10-27 0,-3 1 0,-11-61 0,11 47-90,5-5 0,6 3-90,12 14-90,35-40 0,-14 51-3482,55-18 3572,-54 24-89,54 9 269,-23 1 0,20 18 0,-2 1 0</inkml:trace>
</inkml:ink>
</file>

<file path=ppt/ink/ink1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02:13:39.243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259 0 7533,'-26'9'-990,"5"-7"900,10 7 450,-2-9-90,0 7 0,-8-5-180,19 6-3572,-9-8 3482,11 0 0,-10 0-90,-24 0 0,16 0 270,-24 17-180,39-5 180,-18 41 0,19-21 3212,-9 31-3123,22-16-359,12 1 180,3-11-180,50-18-89,-42-19-1,42-10 180,-50-9-360,18-16 360,-18 20-180,8-18 270,-21 31-450,19 27 360,-16 0-90,7 20 90,-2-18 0,23-8 0,-23-25 0,21-7 0</inkml:trace>
</inkml:ink>
</file>

<file path=ppt/ink/ink1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02:13:39.656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95 242 7533,'-24'-37'0,"11"0"-720,-7-1 360,6 1 1,1 8 89,3-6 719,10 23-179,0-5 0,0 17-90,10 24 0,-7 0-45,6 24 0,3 7 45,1 13-180,-1 18 0,-1 2 90,3 1-120,-8-25 0,2 8 0,-2-8-150,8 27-135,-4 1 0,3-2 45,11-14-90,-17-12 1,-1-5 359,4-24 0,-10-10 0,-10-46 0,7-16 0,-7-1 0,-1 1 0,8-17 0,-7 13 0,10-46 899,10 25-719,-7-5 270,18 15-450,-8 32 270,11 1-180,10 3-90,-8 14-90,8 2 90,-11 2 90,1 14-360,-11 3 360,8 1-270,2 41 180,3-26-90,-13 20 0,-2 2-270,10-8 180,-19 39 0,19-51-90,-18-8 270,18-2 0,-19-1 0,9 4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31:32.501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62 113 6273,'-10'-21'2159,"7"4"-1979,-7 17 90,10 0 0,-11 0-90,8 0 449,-7 17-449,10 4 450,-11 67-360,9-38-91,1 16 1,2-2-359,1-24 268,22 10 1,5-6-179,-8-27 89,56 8 269,-48-36-89,15-15-180,-20-4 450,0-33-270,-11-6-90,-2-17-90,-34 31 0,-7 2 90,-4-12-1966,-5 26 0,-2 7 1696,5 13-1439,-9 11 1259,29 16-1978,-5 53 2338,21-13 0,10 50 0,4-31 0</inkml:trace>
</inkml:ink>
</file>

<file path=ppt/ink/ink1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02:13:39.807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94 1 7533,'-26'0'0,"-5"0"-540,28 0 270,-18 0 180,19 0-90,-9 0 0,11 0-179,21 33 269,-16-16 90,27 43 0,-30-37 0,30 29 0,-6-13 0</inkml:trace>
</inkml:ink>
</file>

<file path=ppt/ink/ink1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02:13:40.088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84 253 7533,'0'29'-360,"0"-1"0,0 7 360,0-4 270,0 6-90,10-10-90,3-8-180,11-1 270,10 1-180,3 0 360,10-9-360,0-10 269,-11-43-179,-12-9-90,-11-1 0,-5-2-90,-16-10 180,16-13-270,-29 49 1,8-7 89,-32-9 0,16 20 90,-36-16-90,15 39 180,-20 2-90,20 10 180,16 42-180,34-26 179,45 51-179,7-52-1224,19 19 1224,28-34 0,-21-2 0,-20-8 0,-1 0 0</inkml:trace>
</inkml:ink>
</file>

<file path=ppt/ink/ink1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02:13:43.271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95 413 6543,'-13'10'180,"2"7"-180,11-7 90,0 1 0,0 5-90,0-6 90,0 9 0,0 0-90,0-1 90,0 2 90,11 31-180,-9-16-45,7 17 0,3 8 90,0 2 0,0 1-45,-4-7 0,-1 2 45,5 19 0,-3-7 45,-9-16-90,-10 16 90,-3-49-90,-11-5 90,11-24-90,-8-19 90,19-5-180,-4-17 0,1-5 0,5-6-180,0-22 0,0 0 270,0 20-180,0-7 0,0 2 90,0 13 0,0-11 0,0-1 0,0 6 90,-10-9 0,-1 1-90,6 12 450,-26-33-180,28 58 90,-7 6-180,10 33 0,0 11 0,10 10 0,-7 33 0,18-18-45,-9 15 0,-1 2 45,5-1-1741,10 25 0,0 2 1651,-8-6-1135,15 11 1,0-2 1224,-15-11 90,5-7 0,-4-5 0,-17-22-90,9 7 0,-22-44 90,9-24 2178,-19 3-2088,8-38 2762,-11 18-3662,11-63 540,-8 49-225,10-25 1,-1-2 134,-14 12 0,14-4 0,0 1 90,-9 14 90,-2-36 0,7 60 90,-5-14-90,21 49 360,0 36-180,11-9 90,-9 43-180,19-28-1562,-14 2 1,-1 2 1651,18 12-415,-13 4 0,1-1 55,12-11 225,-12 12 0,-1-3-45,2-26 0,-2 36 0,-11-67-269,0-2 89,0-24-270,0-5 180,0-8 3250,0 2-3250,0 0 91,0 7-91,0-16-180,0-17 360,0 9 45,1-8 0,-2 0 45,-10 5 0,-5-36 0,-2-4 0,0 10-285,-1 12 0,-5-11 0,4 10 375,2-15-1334,0 10 1,2 3 1423,6 8-463,10 4 283,0 29 90,0 19-90,0 8 360,10 75-360,-7-40 225,12 31 0,1 4 45,-11-14-225,9 1 0,4 1 45,5 4-46,-5-1 1,1 0 45,7 5-45,-4-14 0,-2 2-45,-13-3 0,1-2 1376,26 17-1196,-21 29 90,-13-80-270,-2-1 3255,-9-32-3435,-10-35 90,6-23 0,-9 3-180,17 4 1,4 2 135,3 7 134,0 8 0,0-2-540,0-35 180,-11-9 271,9 17-181,-19 5 360,18 63-360,-18-3 450,8 24 0,0 27 179,3-2 361,10 54-720,0-33 818,0 27-728,0 8-90,10-16 90,-4 18 0,1 0-90,6-12 90,-6 1 0,-3-7 0,-4-31 180,-21 3-450,16-35 270,-16-36-270,10-7 90,9-46 90,-9 27-360,1-45 91,7 1-453,-2 15 1,0-1 676,4 28 0,2 0-45,-1-46 0,0 3 0,0 16 90,0 9 0,0 3 180,0 18-270,10-1 90,-7 50 359,18 78-269,-19-22-45,9 34 0,-1 4-45,-7-11 0,2 6 0,0 0 0,-5-10 45,0 4 0,0 2-225,0 4 135,0-30 0,0-4-404,0 0-181,-10-25 630,7-10 0,-7-7 0,10-3 0</inkml:trace>
</inkml:ink>
</file>

<file path=ppt/ink/ink1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02:13:43.973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128 104 7533,'-13'-10'0,"-8"2"0,18 0 0,-17 6 180,17-7-1,-7 9-448,-1-8 89,8 6 0,-7-7 270,10 9 180,21 9-180,-16 1 89,47 26-89,-33-14 0,46 39 0,-26-37-135,-5 18 0,0 1 45,5-14 0,6 31 90,-32-41 180,8 0-180,-19-9-90,-2-18-180,-13-5 0,-21-47 90,8 25-135,4-12 1,0-1 44,-4 2 0,-8-16-270,10 18 360,11 22 90,-8-14-90,19 26 180,-9 18-180,22 4 900,2 49-720,10-26 224,-1 16 1,1 2-225,5-6 90,17 40-270,-32-64 180,8 18-180,-19-36 0,19 11 180,-18-32-90,7 3 0,1-14-450,33-58 450,-12 41-135,12-12 1,-2 1 44,-21 22 90,62-19-90,-72 40 360,41-13 89,-49 23 91,-3-7-360,-3 9 90,-28 9-90,5-7 0,-22 6 90,-9 0-90,7-6 90,3 6-450,-26 5 0,-3-1 270,14-6-1696,-15 12 0,2-2 1696,28-14-180,10 15 180,3-15-810,32 6 721,-6-8 89,60-16 0,-20-5 0,36-17 0</inkml:trace>
</inkml:ink>
</file>

<file path=ppt/ink/ink1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02:13:45.274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188 56 8138,'-26'0'0,"-5"-9"-808,18 7 412,0-15 380,-8 7 240,18 0-7,-18 2-203,19 8 166,-19 0-180,18 0-24,-7 25 357,10-2-169,21 38 125,-16-11-329,15 18 0,2 3 176,-7 4 6,-3-6 0,0 1 55,9 12-19,-8-11-177,-7-9 0,1-2-3420,3-10 3448,-10 35 24,0-73-248,0 5 241,0-17-423,0 0 109,0-9 305,-10-9 3162,7-3-3178,-28-39-232,26 25 445,-27-52-140,19 35 174,-10-4 52,10 21-318,-8 16 6,18 9-37,-7 2 14,10 16 51,10 19 48,3-5-63,21 72-8,-8-61-92,8 52 196,-21-56-73,8 25 179,-18-21-153,18 11-88,-19-34-93,19-1-6,-8-9 44,11-17 83,-11 13-66,29-38 103,-24 27-9,26-36 47,-20 36-124,-11-26 588,-3 28-242,-20-30-281,-3 20 6,-31-21-93,15 32-158,-16-13-19,22 23-14,-11-6-33,8 8-111,-29 0 124,37 0 162,-35 8-73,38-6 85,-19 15 57,21-7-223,2 17 534,11-7-300,11 8-90,2-18 108,0-1 0,18-1 1,-5 2-1</inkml:trace>
</inkml:ink>
</file>

<file path=ppt/ink/ink1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02:13:36.806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1 216 7533,'0'-20'-1080,"0"-5"721,0 14 359,0-7 0,0 7 0,0 3 0,0 0 0,0 6 0,0-6 0,0 8 809,0 8-809,0 2 180,10 34-90,-7-12 45,12 15 0,1 2-135,-10 7 0,14 25 90,-20-36-478,11-7 388,-9-1 180,9 42-90,-11-40 0,0 55 0,-11-70-90,9 29 90,-9-41-180,1-4 180,7-18-90,-7-17 0,10 6-270,0-64 270,0 43-1547,5-17 0,0-2 1367,-2 7-326,7-35 326,-10 32-45,2-9 1,-4 1 224,-8 9 89,5-8 1,-3 10 0,-5 39 360,-8-18-450,18 31 180,-7 2-90,10 10 3141,0 42-3231,0-17 90,21 61-90,-16-42-93,26 18 93,-28-18-90,7-7 90,-10 1 180,0 31-180,0-25 90,0 3 0,0 0-90,0-1 180,0 31-180,0-64 269,-10 2-269,7-34 0,-18-34 0,19 7-90,-4-18 0,1-3 90,5-1-225,5-7 1,1-1 134,-4 2-180,9-6 0,-1 1 180,-7 9 580,7-36-490,-10 42 90,11 22 90,-9-4-90,9 36 0,-11 11 359,0 40-449,0-15 180,0 59-90,0-42-90,0 0 0,0 0 0,0 1-360,0 42 360,0-53-1439,0 20 1169,0-43 270,0-20 0,0-20 0,0-18 0</inkml:trace>
</inkml:ink>
</file>

<file path=ppt/ink/ink1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02:13:37.656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353 104 7533,'-13'0'-90,"-8"0"270,18 0-540,-18 0 270,19 0 0,-9 0 0,1 0 180,7 0 0,-7 0-90,-1 0 90,9 0-90,-9 9-90,11-7 180,0 14-180,0-5 90,-10 15 0,7-5-90,-18 23 90,8-21-90,-10 45 90,-1-33 270,-20 36 180,26-40-181,-24-4 1,39-18-90,-18-34-270,19 10 180,-9-21 0,22 9-360,12-10-90,14-35 360,-1 18-179,-2-17 179,-10 34-3482,10 0 3482,-19 8 180,6 2-180,-10 8 179,-9 9-89,9 10 0,-1 18 0,-7 3 3392,18 23-3392,-19-22 0,30 55-90,-17-48-90,30 39 90,-29-39 0,36 17 0,-44-15 0,33 4 0,-38-24-90,8 5 90,-22-5 0,-33-1-90,2-2 0,-47-16 180,47-2-90,-44-18 0,65 16 0,-31-13 0,49 23 0,-18-14-90,19 14 180,23-6-90,-3 8 90,47 8-90,-26-6 0,19 14 90,-22-14-90,9 6 90,-29-8-90,4 0 0,-20 0-90,0-16 0,0 3 0,-10-22 0,-3 15-180,-21-32 181,18 27 89,-15-18 0,28 24 269,-7 9-359,10 1 90,0 18 180,0 1 0,0 25 270,0-4-450,0 6 0,0-18 0,0-2 90,0-7-630,10 9 360,-7-9 180,28 7 0,-5-15 0,21 6 0</inkml:trace>
</inkml:ink>
</file>

<file path=ppt/ink/ink1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02:13:47.656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165 288 7533,'-11'38'-540,"9"-10"180,-19 8 270,8-16-90,-11 8 180,11-9 0,-8 7 180,8-13 270,-10 3-450,10-16 90,2-41 0,11 14-90,21-44 0,-5 40 0,28-46 0,-18 49-90,-2-41 90,-3 48-90,2-22 90,3 28 0,-2-10 0,-14 34 90,-10 18-90,0-4 0,0 20 0,0-14 0,0 33 0,0-18 0,-10 43 90,7-44 0,-7 20 0,10-42-90,0-5 0,0-16-90,-11-49 180,9 28-270,-9-56 180,11 54 0,0-29 0,0 29 0,0-28 0,0 28 270,11-12-270,-9 25 90,19 2 0,-18 8-90,28 0 0,-15 8-90,39 18 90,-26-12-90,15 28 90,-21-38 180,-9 21-180,-4-14 0,-10-1 0,0-2 0,-10-8 90,-14 0-90,-2 0 90,-29-8-90,16-2-360,-29-18 360,29 8-90,-6-7 90,32 8-90,-8 1 90,19-1 0,2 9 0,13 1 0,21 9 0,2 0 90,22 9-90,-19-7 180,37 23-180,-55-13 180,62 23-180,-72-14 0,51 15 90,-46-16-90,8 15 89,-14-23 1,-20 13-90,-3-14 180,-21-1-180,7-2 90,-27-16-90,14 6 0,-38-23 0,36 21-90,-2-21 180,23 23-180,-13-7 90,5 9 90,-26 0-90,40 0 90,-6 0-90,21 0 90,21 0-90,-6 0 0,61 0 90,-32 0-180,45 0-3302,-39 0 3392,18 0 0,-29 0-634,6 0 634,-22 0 90,-10 0-90,-13 0-269,-23 0 89,-4 0 0,-59-8 180,50 6-90,-61-6 0,68 8 3258,-15 0-3258,20 8 948,11 3-948,3 7 90,10 1-90,31 0 90,-23-9-180,55-10 90,-45-2 90,16-32-90,-24 20 90,1-46 0,-9 36 180,9-45-180,-11 44 180,0-60 0,0 65-180,0-30 0,0 42 180,0 38-91,0-21-89,0 67 0,0-32 45,10 34 0,1 8 45,-6 1-705,5-24 0,2 9 1,-3-8 614,-6 29 60,0-29 0,2 8 0,-3-7-69,0-13 0,-4-1 69,-5 15 0,-5 6 0,0-11-60,-6 16 90,-5-21 0,1-6-90,9-19 270,-8-6-270,19-33 1750,-9-53-1660,22 14-405,-1-48 1,3-7-319,13 11 483,-10 27 0,0-8 1,-3 9 149,3-18-180,1-10 0,-3 0 90,-11 12-25,2 3 1,0 7 294,-5 38 270,-10-13-270,7 32 458,-8-4-458,11 24-180,0 27 90,0-2-180,0 21 424,0-17-379,0 32 0,0 7 45,0 5-30,-2-12 0,-3 11 0,2-13 30,0-5 0,0-4 0,-4-6 0,-3-30 0,7 5-629,-8-43-271,22-49 900,2 1 0,0-25 0,-3 34 0</inkml:trace>
</inkml:ink>
</file>

<file path=ppt/ink/ink1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02:13:48.905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225 365 10051,'-11'-47'1666,"9"1"-1385,-19 9-822,18-1 820,-7 1-113,-1 0-27,9 0 60,-9 8 154,11 2-152,0 8 92,0 8-99,0 11-130,0 11-8,0 66 5,0-36-1718,0 18 1,0 3 1774,0 0-169,9 7 0,3 3-207,4 6 242,-3-15 1,3 9 0,-1-10-147,11 15 113,-8-2 1,-2-3-96,-3-23-2384,8 5 2463,-18-33 116,7-13-523,-10-18 609,-10-75-147,7 33 81,-2-15 0,0-5 2116,5-25-2194,-1 23 0,2 1 261,9-21-278,-9 39 0,1 7 3936,8 17-3609,1 4-67,-9 44-112,9 31-3613,-11 12 3492,0 12 169,0 9-445,0-19 259,0-4 0,0-2-199,0 0-122,0 39 346,0-62-318,0 3-412,0-36 3333,0-10-2614,-21-42-253,5 24-3014,-18-40 2962,11 37-656,-32-15 380,34 17 168,-31 3 397,39 7 245,-42 9-538,34 1 234,-31 9 2795,49 9-1920,14 17-466,4 6-135,30 29 115,-9-19-1580,-7 2 1,0-1 1525,10-6-338,-4 15 1,-5-2 248,-12-21-739,24 23 456,-39-36 673,7-30-142,-10 9 3167,0-46-3374,0 26 1318,0-35-1169,0 29-78,11-48 163,2 34-156,10-26-173,-10 42 286,8-15-191,-18 30 86,-3-11-208,-3 25-622,-28 0-87,15 0-458,-49 9 420,44-7-391,-31 6 878,49-8 0,-18 0 0,8 0 0</inkml:trace>
</inkml:ink>
</file>

<file path=ppt/ink/ink1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02:13:50.188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2849 846 9122,'-55'-27'-1356,"24"-3"-1196,-45-7 2234,26 8 120,-10-14-34,-8 12 201,-3-15-8,-12 9 44,11 10 1,-2 0 5,16 7 1,-2-1 46,0-2 0,-6-3 0,1 4-41,-21 0 0,-6 3 6,3 2 1,-7 1-1,4 3 9,-6-1 0,-2 9 123,18 11 0,-9 7 1,2 3-1,14-1-42,6 1 1,5 8-42,-2 9 1,-9 12 0,2 4-1,15-5-347,10 5 0,7 4 411,-13 15 1,-5 11-1,10-6 77,14-8 0,5 2-94,-5 15 1,-1 9 0,5-9 52,2-12 1,5 3-132,10 10 0,4 17 0,3 1 0,4-16-3,6-8 0,7-1-55,4 3 0,5 13 0,3-2 0,2-15-77,5-9 0,10-5 54,4-4 0,11 6 0,3-1 0,-5-8-164,9 4 1,6-4 142,8-3 1,16 5 0,1-1 0,-10-10-806,3-3 0,2-5 791,-7-6 1,11 1 0,2 0-1,-6-5 0,-2-4 1,-5-3 0,11-5 125,-3-7 1,10-4-1,4-2 1,-2-1-1,-10-2-60,7 0 0,-7-3 1,5-5 49,-10-4 1,9-4-1,0-3 1,-7-3-1,-16-4 125,1-19 0,-8-7-56,-6 13 0,6-4 0,0-2 1,-7-3-263,1-10 1,-7-3 0,2-7 295,2-5 0,3-8 1,-2-2-1,-5 5-414,-4 0 1,-6 3 0,-1-7 296,-9 12 0,1-7 0,-2-3 1,-3 1-1,-6 6 97,-4-13 1,-8 4-1,-4-5-384,0-7 1,-3-7-1,-3 0 1,-5 9 224,-7 7 1,-5 6 0,-3 1-84,-3-5 0,-3 1 0,-6 12-102,-16 12 1,-4 8 63,11 3 1,-2 3 95,-8 2 0,-11 1-77,2 10 0,-11-1 1,-2 1-1,7 5 264,-16-6 0,-4 6-215,-1 3 1,-14-2 0,-1 4 0,14 8 72,4 8 0,-2 11 5,8 5 0,-14 5 0,-5 5 0,3 0 0,13-1-19,7 0 1,8 0 0,-8 8 4,3 2 1,-11 7 0,-6 4 0,2 2 0,7-2 0,13-4-71,4 2 0,12-3 0,-5 6 38,-11 13 1,-7 8 0,3 1 0,9-5 87,-5 12 1,8 1 0,12-10 0,0 5 0,3-2 0,-8 15 0,-1 1-1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32:20.100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25 170 7533,'-11'-11'-630,"8"-6"-5030,-7 15 6379,10-14 1050,0 14-1499,0-15 859,0 15-859,0-15-90,0 7 270,10-17 3122,-7 14-3393,29-12 1,-16 23-180,7-7 180,-2 26-450,3 37 270,-8-8-180,5 42 91,-21-46-46,-10 10 0,-1 1 45,6-3 90,-16 0 0,0-4 0,15-15-90,-36-4 0,37-19 0,-16-41 90,21 8 90,0-37-90,0 30 360,0-28-270,0 43 179,10-16 91,3 33-90,22 25-180,-19-11-180,26 30-719,-37-23-1,37 6-269,-26-16 449,8-3 630,7-8 0,-25-8 0,15-2 0</inkml:trace>
</inkml:ink>
</file>

<file path=ppt/ink/ink1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02:13:51.739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400 235 8147,'-23'0'-720,"-1"0"360,1 0 180,10 9 146,2-7 51,11 6 74,0-8-33,0 0-58,0-8 279,0 6-89,0-7-91,0 9-9,0-8-22,0 6 22,0-15 99,0 15-179,-10-6-158,7 8 138,-7 0-269,-32 41 404,21 19 109,-24 19-1855,30-6 1,10 1 1902,12 15-291,5-22 1,4 9 0,1-10-1325,17 27 1393,6-21 1,6-5-357,-11-27 1,1-7 136,29 11 44,0-22 1,1-9-78,-6-15-522,2-27 0,-4-11 825,-16-7 25,-8-11 0,-3-7 47,-16 17 0,-4-1-113,1-3 1,0-1-161,0-14 0,-3 1 286,-7-25-88,-1 9 1,-12-4-321,-29 10 0,-9 5 145,15 8 1,-5 5 11,-19 4 0,-7 15 504,10 29 1,-3 10-602,-13 6 1,-1 5-88,12-4 1,2 8-122,-24 36 1,13 10 98,24 9 9,21-11 0,0 10 0,7-6 370,8-13 0,5 0 0,-3 22 0,3-1 0,4 11 0</inkml:trace>
</inkml:ink>
</file>

<file path=ppt/ink/ink1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03:01:00.563"/>
    </inkml:context>
    <inkml:brush xml:id="br0">
      <inkml:brushProperty name="width" value="0.08571" units="cm"/>
      <inkml:brushProperty name="height" value="0.08571" units="cm"/>
      <inkml:brushProperty name="color" value="#CC0066"/>
    </inkml:brush>
  </inkml:definitions>
  <inkml:trace contextRef="#ctx0" brushRef="#br0">94 382 5824,'0'-10'0,"0"1"0,0 9 359,0 0-179,11 0-180,-9 0 90,9 0 90,-11 0 90,0 0-270,0-8-90,0 6 180,0-15-90,0 15 90,0-14-180,0 5 90,0-16 0,0-27 0,0 19 90,0-41 0,0 51 0,0-27-90,0 40 180,0-13-270,0 31 90,0 4 0,0 11 0,9 31 0,3 6 0,-7-2-135,16 17 0,0 1 135,-16-20-90,26 32 90,-28-27 0,7-2 0,-10 6 0,-10-32 0,-3-4 90,-21-11-90,8-14 0,-19 6 0,30-8 0,-27 0 180,37-8 90,-27 6-270,30-6 0,-9 8 0,22 0-90,2 0 180,10 0-450,32 8 360,-24-6-450,56 6 270,-46-8-668,38 0 0,-29-8 0,7-2 0</inkml:trace>
</inkml:ink>
</file>

<file path=ppt/ink/ink1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03:01:01.666"/>
    </inkml:context>
    <inkml:brush xml:id="br0">
      <inkml:brushProperty name="width" value="0.08571" units="cm"/>
      <inkml:brushProperty name="height" value="0.08571" units="cm"/>
      <inkml:brushProperty name="color" value="#CC0066"/>
    </inkml:brush>
  </inkml:definitions>
  <inkml:trace contextRef="#ctx0" brushRef="#br0">71 74 6633,'-26'0'-450,"5"0"450,21 0 90,0 0-180,-11 0 180,9 0-90,-9 0 0,11 0 270,0 0-270,11 0-2454,-9 9 2454,9-7 0,-11 7 0,10-9 90,-7 8 0,18-6 0,-19 6-90,9-8 2454,-11-8-2364,0 6-90,10-23 0,-7 21 180,7-29-180,-10 28 0,0-12 90,0 10-90,0 5-90,0-6-90,0 8-90,0 0 270,11 8 0,2-6 0,10 5 0</inkml:trace>
</inkml:ink>
</file>

<file path=ppt/ink/ink1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03:01:07.277"/>
    </inkml:context>
    <inkml:brush xml:id="br0">
      <inkml:brushProperty name="width" value="0.08571" units="cm"/>
      <inkml:brushProperty name="height" value="0.08571" units="cm"/>
      <inkml:brushProperty name="color" value="#CC0066"/>
    </inkml:brush>
  </inkml:definitions>
  <inkml:trace contextRef="#ctx0" brushRef="#br0">142 132 7533,'-10'-11'-720,"7"-6"450,-7 15 90,10-14 0,0 14 360,0-15-180,0 7 90,10-1-90,3-14 90,21 21 0,3-12-180,10 16 0,10 8 180,-18 2-3482,-5 34 3392,-13-3-1555,-29 56 1555,6-40 23,-19-5 1,-3-1 66,6-7-90,-34 18 0,15-17 89,-44-5-89,26-11-89,-20-54-1,59 7 2690,-5-51-2690,21 55 2227,10-20-2137,3 32 343,11-6-163,20 32-180,-15-9 0,47 45 0,-45-35-1921,19 9 0,-3 1 1831,-23-10-477,49 10 0,-47-10 0,21-4 0</inkml:trace>
</inkml:ink>
</file>

<file path=ppt/ink/ink1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03:01:07.695"/>
    </inkml:context>
    <inkml:brush xml:id="br0">
      <inkml:brushProperty name="width" value="0.08571" units="cm"/>
      <inkml:brushProperty name="height" value="0.08571" units="cm"/>
      <inkml:brushProperty name="color" value="#CC0066"/>
    </inkml:brush>
  </inkml:definitions>
  <inkml:trace contextRef="#ctx0" brushRef="#br0">48 38 7533,'-13'0'-1260,"2"0"1081,11 0 628,0 0-359,-10 0-90,7 8 90,-7-6-90,10 7 90,0-9 90,0 0-90,10 0 180,-7-9-270,18-1 90,-19 0-90,9-7-90,-11 15-450,0-6 540,0 8 0,0 8 0,0 2 0</inkml:trace>
</inkml:ink>
</file>

<file path=ppt/ink/ink1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03:01:03.143"/>
    </inkml:context>
    <inkml:brush xml:id="br0">
      <inkml:brushProperty name="width" value="0.08571" units="cm"/>
      <inkml:brushProperty name="height" value="0.08571" units="cm"/>
      <inkml:brushProperty name="color" value="#CC0066"/>
    </inkml:brush>
  </inkml:definitions>
  <inkml:trace contextRef="#ctx0" brushRef="#br0">166 167 7533,'-14'11'-810,"4"-3"720,10-8-180,-10 0 90,7 0 91,-7 0 89,10 0-90,0 0 90,10-8 0,-7 6 0,17-15 0,-17 7 0,8-8 0,-1-1-90,-7 0 180,7 1-90,-10-10 90,0 16 89,0-13-179,-10 23 90,-3-6 0,-1 8 0,-17 8 90,15 19 0,-28 21-90,18 1-90,2 30 90,14-35-270,10 18 270,0-33-270,10-2 90,14-25 90,-8-4 0,15-17-90,-18-16 90,11 12-270,-1-29 270,1 30-180,-1-30 180,-10 29-3481,8-4 3570,-18 11 1,7 14 180,-10 2-270,11 43 90,-9-8-360,19 35 1,-8-30 269,21-3 0,-18-10 0,5-8 0</inkml:trace>
</inkml:ink>
</file>

<file path=ppt/ink/ink1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03:01:03.376"/>
    </inkml:context>
    <inkml:brush xml:id="br0">
      <inkml:brushProperty name="width" value="0.08571" units="cm"/>
      <inkml:brushProperty name="height" value="0.08571" units="cm"/>
      <inkml:brushProperty name="color" value="#CC0066"/>
    </inkml:brush>
  </inkml:definitions>
  <inkml:trace contextRef="#ctx0" brushRef="#br0">165 1 7533,'-23'0'-990,"-1"0"-4850,1 0 5930,-1 0 1319,11 0-1409,3 0 949,10 8-949,-11 2 90,9 9-90,-19 7 270,18-5 3032,-7 39-3212,10-32-360,21 48 180,-6-51-270,30 26 91,-19-38 269,29 3 0,-16-24 0,19-2 0</inkml:trace>
</inkml:ink>
</file>

<file path=ppt/ink/ink1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03:01:03.697"/>
    </inkml:context>
    <inkml:brush xml:id="br0">
      <inkml:brushProperty name="width" value="0.08571" units="cm"/>
      <inkml:brushProperty name="height" value="0.08571" units="cm"/>
      <inkml:brushProperty name="color" value="#CC0066"/>
    </inkml:brush>
  </inkml:definitions>
  <inkml:trace contextRef="#ctx0" brushRef="#br0">212 0 7533,'-37'0'-1080,"14"0"900,2 0-89,8 0 448,0 0 1,-8 0-270,18 8 540,-18 19-450,8-4 270,-10 45-270,10-41 0,2 42 0,11-38-180,31 6 180,-23-18-180,45-11 180,-38-8-180,40-16 0,-26 3 90,15-5 90,-31 10 90,19 8 180,-27 16-90,16 38-180,-21-1 0,5 16 0,0 1 90,-2-8-135,2-9 0,0-2 135,-5-6-90,0-5 0,0 22 0,0-29 0,0 11 0</inkml:trace>
</inkml:ink>
</file>

<file path=ppt/ink/ink1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03:01:04.259"/>
    </inkml:context>
    <inkml:brush xml:id="br0">
      <inkml:brushProperty name="width" value="0.08571" units="cm"/>
      <inkml:brushProperty name="height" value="0.08571" units="cm"/>
      <inkml:brushProperty name="color" value="#CC0066"/>
    </inkml:brush>
  </inkml:definitions>
  <inkml:trace contextRef="#ctx0" brushRef="#br0">24 402 7533,'-10'-29'-1260,"7"2"1260,-7 8 0,10 1 0,0 7 0,0-5 270,10-11-180,3 4-90,0-12 90,19 8-180,-27 6 180,37-5-180,-37 7 90,26 8 0,-28 3 0,7 0 90,-10 6 180,11 2-270,-9 10 90,9 17-90,-11-14 0,10 20 90,-7-21-270,28 15 180,-25-17 0,25-2-180,-18-8-3392,31 0 3482,-15-8 90,16-2-278,-22-9 278,-10 1-90,8-9 90,-8 6 0,0-15 90,-2 24 3569,-11-5-3479,0 17 371,0 25-281,0-10-270,0 37 0,10-38-90,3 28 180,11-38-270,10 12 0,-8-16-90,39-16 180,-44 3-270,52-38 360,-65 26-90,34-27 0,-29 40 450,0-21-270,-3 29 0,-10-5-90,0 20-180,0 32 0,0-10 180,0 13 0,21-11 0,5-6 0</inkml:trace>
</inkml:ink>
</file>

<file path=ppt/ink/ink1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03:01:04.542"/>
    </inkml:context>
    <inkml:brush xml:id="br0">
      <inkml:brushProperty name="width" value="0.08571" units="cm"/>
      <inkml:brushProperty name="height" value="0.08571" units="cm"/>
      <inkml:brushProperty name="color" value="#CC0066"/>
    </inkml:brush>
  </inkml:definitions>
  <inkml:trace contextRef="#ctx0" brushRef="#br0">95 75 7533,'-37'-20'0,"14"-5"0,2 23-360,18-15 180,-7 15-90,10-7 90,0 9 180,0 0-90,31 17 90,-13-5 0,37 49 0,-29-26 0,8 36 0,-21-32 90,19 23-90,-27-21 270,26 21-270,-28-30 540,-3-5-540,-3-19 90,-18-8-90,8-8-270,0-27 270,3 1-900,31-53 721,-6 42 179,19-26 0,0 34 0,3-1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32:20.367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48 208 7533,'-13'27'-180,"3"-6"180,-1 6 0,8 0 629,-7-6-269,10 6 0,0-8-90,0-1 449,21 2-808,-5-10 89,29-1 89,-19-18 631,40-26-540,-34 1-90,23-20 90,-42 24 90,-2-5 359,-1-28-449,-18 1-180,6-6-629,-43 33 539,16 26-270,-16 18 180,21 9 0,0 4-1799,1 38 1979,10-24 0,2 26 0,11-25 0</inkml:trace>
</inkml:ink>
</file>

<file path=ppt/ink/ink1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03:01:04.962"/>
    </inkml:context>
    <inkml:brush xml:id="br0">
      <inkml:brushProperty name="width" value="0.08571" units="cm"/>
      <inkml:brushProperty name="height" value="0.08571" units="cm"/>
      <inkml:brushProperty name="color" value="#CC0066"/>
    </inkml:brush>
  </inkml:definitions>
  <inkml:trace contextRef="#ctx0" brushRef="#br0">48 142 7533,'-26'-8'-180,"5"6"270,21-7-180,0 9 0,0 0 0,10 0 180,3 0-90,11 0 0,-11-8 0,18 6 0,-5-7 90,21 1-450,11-2 360,-19-9 0,16 1 0,-39 7 0,5-5 0,-21 14 0,0-7-90,0 1 90,-21 6 90,-5 2-180,-11 10 270,-7 17-90,17-6 0,4 23-270,12-22 0,11 22-270,21-15 450,37 16 0,-3-22 0,23 3 0</inkml:trace>
</inkml:ink>
</file>

<file path=ppt/ink/ink1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03:01:05.344"/>
    </inkml:context>
    <inkml:brush xml:id="br0">
      <inkml:brushProperty name="width" value="0.08571" units="cm"/>
      <inkml:brushProperty name="height" value="0.08571" units="cm"/>
      <inkml:brushProperty name="color" value="#CC0066"/>
    </inkml:brush>
  </inkml:definitions>
  <inkml:trace contextRef="#ctx0" brushRef="#br0">283 375 7533,'-13'-10'0,"-8"2"0,8 8-450,-11 0 180,11 0 180,3-8 270,-1 6-180,-2-7 0,-10 9 90,-1 0 0,11 9 0,-8 1-90,19 9 360,-40 32-270,34-7-90,-23 12-90,31-4 180,0-30-360,10 22 360,3-32-270,31-12 180,-15-12 0,5-15-180,-2-8 180,-27 4 0,16-15-180,-11-7 180,3 11-3482,0-37 3482,8 35-361,-18-42 361,7 42-359,-10-43 359,0 52 0,0 0 0,0 37 0,0 16 0</inkml:trace>
</inkml:ink>
</file>

<file path=ppt/ink/ink1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03:01:05.711"/>
    </inkml:context>
    <inkml:brush xml:id="br0">
      <inkml:brushProperty name="width" value="0.08571" units="cm"/>
      <inkml:brushProperty name="height" value="0.08571" units="cm"/>
      <inkml:brushProperty name="color" value="#CC0066"/>
    </inkml:brush>
  </inkml:definitions>
  <inkml:trace contextRef="#ctx0" brushRef="#br0">260 105 7533,'-11'-11'-450,"-2"2"-5570,0 1 5840,-8-2 1769,18 0-1409,-7 1 769,0 1-1129,7 6 180,-8-15 90,11 15 3302,-10-14-3302,-13 13 90,-4 12-90,-7 3 90,11 32-90,-1-5-90,11 17-90,3-17 180,10 5-270,0-32-180,31 13 360,-12-23-180,46-10 0,-36-5 0,36-22 180,-47 15 90,24 1 0,-29 11-180,0 0 270,8 6-180,-18-7 0,18 18 90,-8 1-90,31 17 0,-15-7 0,15 7 0</inkml:trace>
</inkml:ink>
</file>

<file path=ppt/ink/ink1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03:01:05.977"/>
    </inkml:context>
    <inkml:brush xml:id="br0">
      <inkml:brushProperty name="width" value="0.08571" units="cm"/>
      <inkml:brushProperty name="height" value="0.08571" units="cm"/>
      <inkml:brushProperty name="color" value="#CC0066"/>
    </inkml:brush>
  </inkml:definitions>
  <inkml:trace contextRef="#ctx0" brushRef="#br0">71 93 7533,'-24'-37'-360,"1"16"270,10-4 180,2 23 90,11-6-90,0 8 90,0 0-270,0 8 90,11 36 0,-9-9 45,9 19 0,-1 4 45,-7 0-180,2 26 0,0 4 180,-5-14-1921,0 5 0,0-2 1831,0-15-2460,0 36 2190,0-47-180,0 11 360,0-41 90,0-5 0,0-16 0,0 0 0</inkml:trace>
</inkml:ink>
</file>

<file path=ppt/ink/ink1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03:01:06.144"/>
    </inkml:context>
    <inkml:brush xml:id="br0">
      <inkml:brushProperty name="width" value="0.08571" units="cm"/>
      <inkml:brushProperty name="height" value="0.08571" units="cm"/>
      <inkml:brushProperty name="color" value="#CC0066"/>
    </inkml:brush>
  </inkml:definitions>
  <inkml:trace contextRef="#ctx0" brushRef="#br0">94 113 7533,'-26'-11'0,"-5"-6"0,28 15-90,-18-14 270,19 14-90,-9-15-360,22 6 180,2 1-270,42-6 180,-14 13-135,13-1 0,2 0 226,12 4-1742,-1 3 0,-1 2 1831,2 6 0,-11-2 0,-4 0 0,-11 2 0,13-3 0</inkml:trace>
</inkml:ink>
</file>

<file path=ppt/ink/ink1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03:01:06.412"/>
    </inkml:context>
    <inkml:brush xml:id="br0">
      <inkml:brushProperty name="width" value="0.08571" units="cm"/>
      <inkml:brushProperty name="height" value="0.08571" units="cm"/>
      <inkml:brushProperty name="color" value="#CC0066"/>
    </inkml:brush>
  </inkml:definitions>
  <inkml:trace contextRef="#ctx0" brushRef="#br0">259 0 7533,'-47'8'-900,"21"3"720,-16-1 630,27 7-180,-9-15 90,3 14-270,8-5 269,-21 15-269,18-5 0,-5 6 90,21-17-540,0 7 450,0-15-359,32 6 179,-24-8-90,44-8-270,-36-2 450,7-1 0,-12-5-90,-1 14 90,-7-6 0,7 8 90,-10-9 0,0 7-90,0-6 270,0 16-270,0 3 0,0 7 90,0 1-450,31 7 360,-12-13-270,36 12 90,-19-23 180,32 6 0,-16-8 0,16 0 0</inkml:trace>
</inkml:ink>
</file>

<file path=ppt/ink/ink1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03:01:09.726"/>
    </inkml:context>
    <inkml:brush xml:id="br0">
      <inkml:brushProperty name="width" value="0.08571" units="cm"/>
      <inkml:brushProperty name="height" value="0.08571" units="cm"/>
      <inkml:brushProperty name="color" value="#CC0066"/>
    </inkml:brush>
  </inkml:definitions>
  <inkml:trace contextRef="#ctx0" brushRef="#br0">47 19 7533,'-13'-10'-990,"3"2"900,10 8 0,0 0 90,-10 0 0,7 0 0,-8 8 90,11 2-90,0 9 90,0 0-90,11 57 0,2-26-45,-6 3 0,-1 0 135,4 5-360,-10 31 270,0-36-359,0 10 269,0-45 90,0-9 0,11-9 0,2 0 0</inkml:trace>
</inkml:ink>
</file>

<file path=ppt/ink/ink1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03:01:09.942"/>
    </inkml:context>
    <inkml:brush xml:id="br0">
      <inkml:brushProperty name="width" value="0.08571" units="cm"/>
      <inkml:brushProperty name="height" value="0.08571" units="cm"/>
      <inkml:brushProperty name="color" value="#CC0066"/>
    </inkml:brush>
  </inkml:definitions>
  <inkml:trace contextRef="#ctx0" brushRef="#br0">24 169 7533,'-11'-46'-1260,"8"15"1440,-7-12 0,10 30-180,0-12 90,10 23-270,-7-6 270,18 8-180,13 0 90,-5 8-90,26 27 90,-29-1 0,-3 11 0,-12 7-180,-11 14 180,0-12-269,-21 39 179,16-65 90,-27 31 0,9-38 0,-14 5 0</inkml:trace>
</inkml:ink>
</file>

<file path=ppt/ink/ink1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03:01:10.709"/>
    </inkml:context>
    <inkml:brush xml:id="br0">
      <inkml:brushProperty name="width" value="0.08571" units="cm"/>
      <inkml:brushProperty name="height" value="0.08571" units="cm"/>
      <inkml:brushProperty name="color" value="#CC0066"/>
    </inkml:brush>
  </inkml:definitions>
  <inkml:trace contextRef="#ctx0" brushRef="#br0">24 495 5824,'-13'-10'270,"3"-6"-270,10 14 89,21-24-89,-16 14 0,37-15-89,-27 9 89,19-1-90,21-24 90,-13 26 0,26-24-90,-31 30 0,7-7 180,-28 7-180,5 3 629,-11 57-449,-7-19 0,7 48 90,-10-47-90,11 13 0,2-23 0,21 6-270,-8-17 180,8-1 90,0-26-180,2 5-270,22-57 360,-30 40-180,14-56 180,-39 60-90,-3-26 90,-13 29-89,-11 4 89,1 9 269,-1 26-89,1-5 0,10 40-180,2-27 45,27 22 0,10 0-135,5-17 0,8 7 0,1-5 90,-1-22-180,47-18 180,-41-4-90,33-32 0,-31 5-3391,-10-17 3391,-14 16 180,-12 14-180,-11 18 269,0 40-179,0 2 45,4 20 0,2 5-45,7 18 45,4 6 0,0 0-135,-1-4 135,1-12 0,-3-4-45,-11-19 180,7-1 0,-10-34 3302,-10-51-3482,7 15 0,-18-60 0,19 35-135,-4-7 0,1-4 135,5-14-45,9-9 0,3-2-428,4-1 428,3 18 0,6 2-45,22-9 90,13 21 0,-10 21-89,-6 45 89,-20 3 89,-11 24-89,-3 17 0,-10-9 0,-10 35-89,-3-46-91,-21 35 180,8-43 0,2 18 0,14-25 0</inkml:trace>
</inkml:ink>
</file>

<file path=ppt/ink/ink1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03:01:11.262"/>
    </inkml:context>
    <inkml:brush xml:id="br0">
      <inkml:brushProperty name="width" value="0.08571" units="cm"/>
      <inkml:brushProperty name="height" value="0.08571" units="cm"/>
      <inkml:brushProperty name="color" value="#CC0066"/>
    </inkml:brush>
  </inkml:definitions>
  <inkml:trace contextRef="#ctx0" brushRef="#br0">118 523 7533,'-37'-9'-900,"3"7"810,11-7 270,10 1-90,2 6-90,11-14-90,11-3 0,2-2-180,31-31 270,-15 28-90,47-36 90,-45 37-3571,45-20 3481,-47 30 0,15-12 0,-20 23 90,-1 18 270,-10-1-2359,-2 45 2269,-11-27 90,0 21-180,0-17 2268,0-8-2448,0-10 270,0-2-450,21-15 3662,-6 6-3572,9-16 0,-14-3 90,1-8-89,23-16-1,-16 12 90,45-36 90,-55 34 0,33-19 0,-38 34 180,7 18-90,-10 5 179,11 30-89,2-20 0,21 37-360,-8-35 180,39 10 0,-23-27 90,26-25-180,-21-3-45,-16-21 0,-4-5 135,1-3-45,-8-4 0,-8 2-44,-23 10 89,-33-30 0,-8 38 269,-40-3-359,40 28 90,-3 25 90,32-5-359,9 15 269,4 17 0,0-11 0,-3 20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25:42.720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48 151 7533,'-14'0'0,"-7"0"0,19 0 0,-9 0-630,11 0 360,0 9 0,0-7 270,0 6 180,21-8-180,-16 0-3302,38 0 3302,-28 0-468,51 0 468,-34 0 0,66 0 90,-64 0-135,20 0 0,0 0 135,-20 0-292,53 0 202,-47 0 0,29 0 0,-30-8 0,6-3 90,-32 1 2970,-13 1-3060,-3 1 0,-60 6 0,39-6 0,-73 16 0,55-6-1256,-8 6 0,-1 1 1256,7-7-1221,-54 6 1311,66-8-1584,-44 0 1494,57 0 90,-12-8 0,31 6 1583,0-7-1852,10 9 269,35 0-1,-3 0-44,13-7 0,1-3-45,2-2 45,4-1 0,-3-1-45,-14-5 180,53 0-180,-66 0 1524,12 9-1524,-23 1 3481,-18 9-3391,8 0-359,-22 0 89,8 0 180,-18 0 0,8 9 0,-11 1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32:21.318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143 236 7533,'-14'-10'-270,"4"-6"270,10 13 0,0-14-4342,0 15 4522,-11-15 770,9 15-770,-9-6 179,1 0-179,7 6 360,-18-7-360,18 18 3752,3 18-3932,3-4 449,28 29-539,-15-38 270,40 12-90,-17-26 0,19-8 0,-21-3 0,-3-8-180,1-17-329,-19 14 419,5-31-450,-74-3 270,29 21-45,-28 5 0,-4 10 225,22 17-90,-53 3 0,58 11 270,-6 8-270,14 16 90,19 21 0,-9-3-1169,22 43 809,2-58-90,21 22-179,-7-50 629,38-2 0,-33-16 0,23-2 0</inkml:trace>
</inkml:ink>
</file>

<file path=ppt/ink/ink1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03:01:11.609"/>
    </inkml:context>
    <inkml:brush xml:id="br0">
      <inkml:brushProperty name="width" value="0.08571" units="cm"/>
      <inkml:brushProperty name="height" value="0.08571" units="cm"/>
      <inkml:brushProperty name="color" value="#CC0066"/>
    </inkml:brush>
  </inkml:definitions>
  <inkml:trace contextRef="#ctx0" brushRef="#br0">246 0 7533,'-37'10'-1170,"3"7"-4670,21-7 6110,-7 9 1409,-4 0-1589,8 8 179,-15-7-1587,18 16 1407,-11-8-89,11 18 180,3-6-180,-1 30 0,30-18-180,-4 4 2449,32-29-2629,42-36 180,-52-3 45,12-8 0,-4-4-45,-27 1 1,16-12 89,-2 17 0,-27-1 3392,26 1-3302,-28-1 90,18 9-180,-19-7 90,9 15 270,-11 10-181,0 5-268,21 30 179,-6-20 0,9 20 0,-14-14 0</inkml:trace>
</inkml:ink>
</file>

<file path=ppt/ink/ink1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03:01:11.777"/>
    </inkml:context>
    <inkml:brush xml:id="br0">
      <inkml:brushProperty name="width" value="0.08571" units="cm"/>
      <inkml:brushProperty name="height" value="0.08571" units="cm"/>
      <inkml:brushProperty name="color" value="#CC0066"/>
    </inkml:brush>
  </inkml:definitions>
  <inkml:trace contextRef="#ctx0" brushRef="#br0">142 56 7533,'-24'-18'0,"-10"-1"0,8 9-630,3 1 180,2 9 1,18 0 269,-7 0 270,10 0-180,0 9 90,10 1 0,14 18 0,2-8 0,18 16 0,-7-16 0,0 7 0,-4-9 0,-9 1 0</inkml:trace>
</inkml:ink>
</file>

<file path=ppt/ink/ink1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03:01:12.044"/>
    </inkml:context>
    <inkml:brush xml:id="br0">
      <inkml:brushProperty name="width" value="0.08571" units="cm"/>
      <inkml:brushProperty name="height" value="0.08571" units="cm"/>
      <inkml:brushProperty name="color" value="#CC0066"/>
    </inkml:brush>
  </inkml:definitions>
  <inkml:trace contextRef="#ctx0" brushRef="#br0">141 1 7533,'-26'0'-720,"5"0"-5030,11 0 5840,-3 0 1499,-11 0-1500,11 0 681,3 0-770,-1 0 90,8 0-90,-7 8 3302,10-6-3392,10 23 90,-7-13-90,49 40 90,-31-27-180,55 27-90,-37-31 90,40 30 270,-38-17-90,4 11-90,-35-18 270,-20-17-3482,-35 7 3482,4-15-364,-17 6 274,24-8-2327,0 0 2327,8 0-90,3 0-450,2-8 1009,18-3 0,3-15 1,13-3-1</inkml:trace>
</inkml:ink>
</file>

<file path=ppt/ink/ink1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03:01:12.444"/>
    </inkml:context>
    <inkml:brush xml:id="br0">
      <inkml:brushProperty name="width" value="0.08571" units="cm"/>
      <inkml:brushProperty name="height" value="0.08571" units="cm"/>
      <inkml:brushProperty name="color" value="#CC0066"/>
    </inkml:brush>
  </inkml:definitions>
  <inkml:trace contextRef="#ctx0" brushRef="#br0">213 0 7533,'-47'0'0,"10"0"-6560,-7 0 6110,17 0 1499,4 0-1049,2 0 360,18 0 769,-7 0-949,10 0-180,0 0 0,10 17 3392,-7-4-3482,39 30 90,-24-20-180,47 37 180,-46-35-180,22 36 180,-38-39 0,8 30 0,-11-38 180,-11 28 0,-2-38 0,-21 12 0,18-24-360,-5-2 180,21-9 0,11 0-90,2-7 0,21 5 90,-8-6 0,19 8-270,-30 1 270,27-1 0,-16 1 0,0 7 0,16-5 0,-5 14 0,2-6 360,16 32-360,-40-1 360,6 39-270,-21-29-450,0 35 0,0-51 360,0 25 0,11-40 0,2 6 0</inkml:trace>
</inkml:ink>
</file>

<file path=ppt/ink/ink1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03:01:12.577"/>
    </inkml:context>
    <inkml:brush xml:id="br0">
      <inkml:brushProperty name="width" value="0.08571" units="cm"/>
      <inkml:brushProperty name="height" value="0.08571" units="cm"/>
      <inkml:brushProperty name="color" value="#CC0066"/>
    </inkml:brush>
  </inkml:definitions>
  <inkml:trace contextRef="#ctx0" brushRef="#br0">71 75 7533,'-23'-19'0,"9"9"-990,-6-7 451,17 15 359,-8-6 180,11 0 0,0 5 0,0-5 0,0 8 0,11 8 0,2 3 0</inkml:trace>
</inkml:ink>
</file>

<file path=ppt/ink/ink1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03:01:12.845"/>
    </inkml:context>
    <inkml:brush xml:id="br0">
      <inkml:brushProperty name="width" value="0.08571" units="cm"/>
      <inkml:brushProperty name="height" value="0.08571" units="cm"/>
      <inkml:brushProperty name="color" value="#CC0066"/>
    </inkml:brush>
  </inkml:definitions>
  <inkml:trace contextRef="#ctx0" brushRef="#br0">118 1 7533,'-13'19'-360,"-8"-1"-5390,8 1 5660,-11 8 180,1-6 1229,9 6-1319,4 0 89,10-7 91,0 23-180,0-20 770,0 4-680,0-10-270,10-15 270,4 6-180,9-16 3482,11-19-3572,-8-4 0,19-14 180,-19 7-270,29-15 180,-27 28 180,27-17-180,-29 40 270,-2-7-270,-3 9-269,23 34 359,-2-18 0,2 10 0,1 0 0,7-6 0,16 7 0</inkml:trace>
</inkml:ink>
</file>

<file path=ppt/ink/ink1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03:01:13.161"/>
    </inkml:context>
    <inkml:brush xml:id="br0">
      <inkml:brushProperty name="width" value="0.08571" units="cm"/>
      <inkml:brushProperty name="height" value="0.08571" units="cm"/>
      <inkml:brushProperty name="color" value="#CC0066"/>
    </inkml:brush>
  </inkml:definitions>
  <inkml:trace contextRef="#ctx0" brushRef="#br0">330 1 7533,'-47'0'-360,"10"0"180,3 0 90,0 0 180,8 0 180,-8 0-90,11 0 0,-1 8-90,1 11 89,-1 1-179,11 15-89,3-15-91,20 33 90,13-29-360,14 28 270,10-31-180,42 22 270,-21-11 90,-21 2 0,-3 2-90,3 8 90,-13 43 180,-21-36-1696,-5 9 0,-5 3 1516,-14 5-10,-18 0 0,-7-5 10,0-18 134,-6-15 1,-3-7 45,-2-15-90,-2-8-352,2-8 172,-8-11-360,26-18 180,-5 5 1027,24-36 1,10 32-1,0-26 1</inkml:trace>
</inkml:ink>
</file>

<file path=ppt/ink/ink1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03:01:13.992"/>
    </inkml:context>
    <inkml:brush xml:id="br0">
      <inkml:brushProperty name="width" value="0.08571" units="cm"/>
      <inkml:brushProperty name="height" value="0.08571" units="cm"/>
      <inkml:brushProperty name="color" value="#CC0066"/>
    </inkml:brush>
  </inkml:definitions>
  <inkml:trace contextRef="#ctx0" brushRef="#br0">190 272 6183,'13'-11'-89,"-3"-6"268,-10 15 1,0-14-90,11 14 0,-9-14 0,9 5-90,-11-16-90,0 7 0,-11-15 180,-2 5-90,-10-7 0,-1 16 0,-10-4 0,8 23 0,-8 19 90,21 6-45,-4 29 0,3 7-45,8 4-90,-5 22 0,2 2 90,9-17-1696,-2-16 0,4-2 1696,8 2-450,3 27 181,0-26 188,-2 16 0,-1-36 0,3-6 1</inkml:trace>
</inkml:ink>
</file>

<file path=ppt/ink/ink1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03:01:14.363"/>
    </inkml:context>
    <inkml:brush xml:id="br0">
      <inkml:brushProperty name="width" value="0.08571" units="cm"/>
      <inkml:brushProperty name="height" value="0.08571" units="cm"/>
      <inkml:brushProperty name="color" value="#CC0066"/>
    </inkml:brush>
  </inkml:definitions>
  <inkml:trace contextRef="#ctx0" brushRef="#br0">0 354 7533,'37'-31'-1260,"-3"6"1440,-21 25-180,18 0 0,-15 0 0,18 0 180,21 0-90,-14 0-90,27 0 90,-10-7-90,-19-4 90,26-15-90,-36 4-90,26-21 90,-29 20 0,-2-12 0,-14 16-90,-10-7 90,0 5 0,-10 2 0,7 2 90,-28 7-90,15 0 0,-28 2 90,17 24 90,-17 13 0,18 10-90,-8 23-90,21-28-90,2 26-90,11-37 0,32 37 0,-14-35 180,68 18 0,-41-32 0,33-3 0</inkml:trace>
</inkml:ink>
</file>

<file path=ppt/ink/ink1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03:01:14.747"/>
    </inkml:context>
    <inkml:brush xml:id="br0">
      <inkml:brushProperty name="width" value="0.08571" units="cm"/>
      <inkml:brushProperty name="height" value="0.08571" units="cm"/>
      <inkml:brushProperty name="color" value="#CC0066"/>
    </inkml:brush>
  </inkml:definitions>
  <inkml:trace contextRef="#ctx0" brushRef="#br0">259 18 7533,'-26'0'-810,"5"0"720,10 0 180,9 0-90,-9 0 90,1 0 0,7 0-180,-7 0-3122,10-8 3032,0 6 270,-11-6-90,-2 8 90,-21 0-90,19 0 180,-27 17-90,37-5 3302,-27 32-3392,30-21 90,-9 21-270,11-24 90,11 32 0,12-27-180,35 10 270,-27-27-90,32-25 0,-48 5 90,19-24 90,-10 24 90,-11-12-270,-3 22 90,-10-6 450,0 8-630,0 8-270,21 10 270,-15 2 180,46 16 0,-23-15 0,28 6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32:21.567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367 38 7083,'-13'-10'-360,"3"1"1170,10 1-271,-11 6-179,9-6 0,-9 8 90,11 0-270,-11 0 0,9 0 449,-9 25-449,11-2 360,0 65-270,0-40 89,0 48-359,0-54 180,0 20 360,0-13 719,-31 7-899,12-25 90,-47-6-270,27-25-180,-19-33 180,21 16-1889,13-26 1709,3 15 0,29 8 0,-6-8 0</inkml:trace>
</inkml:ink>
</file>

<file path=ppt/ink/ink1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03:01:15.642"/>
    </inkml:context>
    <inkml:brush xml:id="br0">
      <inkml:brushProperty name="width" value="0.08571" units="cm"/>
      <inkml:brushProperty name="height" value="0.08571" units="cm"/>
      <inkml:brushProperty name="color" value="#CC0066"/>
    </inkml:brush>
  </inkml:definitions>
  <inkml:trace contextRef="#ctx0" brushRef="#br0">24 18 7533,'0'-10'0,"0"2"-540,-10 8 270,7 0 90,-7 0 360,10 8-180,0 3 0,0 16 0,0 2 0,0 8-90,10 50 90,-7-12-45,7-12 0,0 0-3527,-7 7 3572,8 9-359,-11-23 179,0 2 180,-11-18 0,8-16 90,-7-24 0,10-16 89,0 12 3393,0-30-3572,10 22 180,14-24-270,2 16 180,8-7-90,11 1 0,-17 4-90,27-21 90,-29 20 0,8-20 0,-10 30 180,-11-11 90,-3 21 180,-10 3-270,-21 27 179,6 21-359,-9 10 180,14-2-270,10-18 0,21-3 180,-16-23-899,47 13 719,-34-23-90,37-2-90,-39-11-269,47-32 449,-53 10-90,42-38 180,-39 38 0,11-27 0,-11 46 0,-2-19 0,-11 39 629,0 12-179,0 5-90,0 29-180,0-29 180,0 37-271,10-35-268,13 27 179,4-40-180,17 5 90,-18-17-720,40-25 810,-35 10-539,45-37 539,-58 30-90,24-22 269,-29 32 1,0-5-180,-3 17 360,-10 0-180,0 8 180,0 3 90,32 24-181,17-20-179,4 10-180,43-25-179,-51 0 179,5-10 0,-1-5-180,-7-8-180,23-48 450,-49 36-90,5-17 90,-21 25 90,-84-10-90,53 14 225,-22 7 0,-1 8 225,17 16-271,0-7 631,-7 41-810,18-34 180,2 58-270,35-49 180,36 51-720,5-51 45,3 10 1,0-4 584,2-19 0,32 21 0,-42-14 0</inkml:trace>
</inkml:ink>
</file>

<file path=ppt/ink/ink1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03:01:16.275"/>
    </inkml:context>
    <inkml:brush xml:id="br0">
      <inkml:brushProperty name="width" value="0.08571" units="cm"/>
      <inkml:brushProperty name="height" value="0.08571" units="cm"/>
      <inkml:brushProperty name="color" value="#CC0066"/>
    </inkml:brush>
  </inkml:definitions>
  <inkml:trace contextRef="#ctx0" brushRef="#br0">471 93 7533,'-13'-29'-630,"-8"11"630,18 1 0,-7 15 180,10-15 0,0 15-270,-11-6 180,9 8 90,-19 25-90,8-2-1741,-4 32 0,0 10 1651,-9 16 0,5-4 0,-3 18 0,3-8-399,6-12 0,-1 5 174,-5 7 0,-6 15 0,0 2 0,5-14-30,5 8 1,0-3 0,-4-2 0,-3 7 0,4-11 0,8-20 0,0 1-1</inkml:trace>
</inkml:ink>
</file>

<file path=ppt/ink/ink1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03:01:31.926"/>
    </inkml:context>
    <inkml:brush xml:id="br0">
      <inkml:brushProperty name="width" value="0.11429" units="cm"/>
      <inkml:brushProperty name="height" value="0.11429" units="cm"/>
      <inkml:brushProperty name="color" value="#CC0066"/>
    </inkml:brush>
  </inkml:definitions>
  <inkml:trace contextRef="#ctx0" brushRef="#br0">0 187 7541,'58'0'-540,"-9"-9"271,9 7-1483,-1-6 1481,3 0-677,21-3 947,3-7 1,-33 8 0,3 1-252,-2 4 1,3 0 333,8-3 1,2-1-42,-4 4 1,8 0 4,7 0 0,13 0 0,3 1 0,-9-1-45,-12 1 1,-6 1 0,11 0 13,-1 1 0,13 0 0,5 1 0,1 0 0,-7 0 0,-12 0-45,-3 1 0,-10 0 0,8 0 51,8 0 1,12 0 0,4 0 0,-6 0 0,-15 0-83,3 0 0,-3 0 64,0 1 1,10-1-1,-2 0 1,-15-1-88,26-8 171,-13 5 1,-7-2-93,-33-5-1680,-5 3 1920,-23 8 444,-32 0-506,-5 0 739,-11 0-963,3 8-481,-10-6 1,15 15 0,-15-6 0</inkml:trace>
</inkml:ink>
</file>

<file path=ppt/ink/ink1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03:02:18.459"/>
    </inkml:context>
    <inkml:brush xml:id="br0">
      <inkml:brushProperty name="width" value="0.11429" units="cm"/>
      <inkml:brushProperty name="height" value="0.11429" units="cm"/>
      <inkml:brushProperty name="color" value="#CC0066"/>
    </inkml:brush>
  </inkml:definitions>
  <inkml:trace contextRef="#ctx0" brushRef="#br0">0 280 25365,'24'0'0,"10"0"0,2 0 0,11 0 0,21 0-1174,5 9 1154,-2-9 0,5 2-409,-20 6 1,5 0-129,9-5 0,14-3 0,2-1 0,-9 1 657,14 5 0,6-2 226,-25-4 0,14-2 0,6-1 1,2-2-1,-5 1 0,-10 0-744,13-2 1,-9-1-1,11 0 484,-6 0 1,13-1-1,6 0 1,0-1 0,-6 1-1,-12 0 98,9-2 1,-12 0 0,10 2-265,-13 3 1,12 1-1,4 0 1,0 1 0,-8 0-1,-12 1 287,-3-1 0,-10 1 1,9 1-214,12 3 0,15 2 1,4 1-1,-7 1 1,-18-1-46,1 2 1,-4 1-4,-1-3 0,12 1 1,-2 0-1,-16 0 63,-16-1 1,-3 0-36,19-3 1,9-1 0,-11-1 386,22-7-328,8-4 0,-5-3 478,-34-8-591,-2-7 0,-6 0-507,-23 13 1862,13-33-2998,-40 46 2205,-2-13-3035,-13 26 2387,-10-7 1,-11 23 0,-3-5-1</inkml:trace>
</inkml:ink>
</file>

<file path=ppt/ink/ink1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03:01:18.180"/>
    </inkml:context>
    <inkml:brush xml:id="br0">
      <inkml:brushProperty name="width" value="0.08571" units="cm"/>
      <inkml:brushProperty name="height" value="0.08571" units="cm"/>
      <inkml:brushProperty name="color" value="#CC0066"/>
    </inkml:brush>
  </inkml:definitions>
  <inkml:trace contextRef="#ctx0" brushRef="#br0">95 57 7533,'-37'-29'-1619,"14"10"1888,12 11-89,1 8-90,7 0 0,-7 0-270,10 0 180,0 0 0,10 0 0,-7 8 90,7-6-90,1 14 90,12-5-90,3 0-90,29 5 180,-37-6-180,35 9 90,-48-1 90,26 9-90,-28-6 0,-14 31 90,-4-19-90,-40 29 90,26-30 90,-36 11-180,46-30-90,-22 3 90,38-16 0,3 0 0,3 0-90,49 0 90,-31 8-90,44 11 90,-39 1-90,29 24 90,-37-21 90,24 53-90,-50-47 90,-15 56 0,-6-60-90,-26 19-180,19-25 90,-22-9-90,29-10 180,-2-19 0,21-10 0,-3-8 0</inkml:trace>
</inkml:ink>
</file>

<file path=ppt/ink/ink1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03:01:18.426"/>
    </inkml:context>
    <inkml:brush xml:id="br0">
      <inkml:brushProperty name="width" value="0.08571" units="cm"/>
      <inkml:brushProperty name="height" value="0.08571" units="cm"/>
      <inkml:brushProperty name="color" value="#CC0066"/>
    </inkml:brush>
  </inkml:definitions>
  <inkml:trace contextRef="#ctx0" brushRef="#br0">47 75 7533,'-23'-19'0,"10"8"0,2-5-360,11 14 180,0-6 0,0 8-270,0 0 450,0-8 0,21 6 0,5-7 0</inkml:trace>
</inkml:ink>
</file>

<file path=ppt/ink/ink1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03:01:21.928"/>
    </inkml:context>
    <inkml:brush xml:id="br0">
      <inkml:brushProperty name="width" value="0.08571" units="cm"/>
      <inkml:brushProperty name="height" value="0.08571" units="cm"/>
      <inkml:brushProperty name="color" value="#CC0066"/>
    </inkml:brush>
  </inkml:definitions>
  <inkml:trace contextRef="#ctx0" brushRef="#br0">212 216 7533,'13'-19'-1350,"-2"0"1171,-11 9-1,0-7 180,10 15 0,-7-6 0,18 8 0,-19 0 270,19-9-270,-18 7 269,7-6-269,-10 8 0,0-8 90,0 6-90,0-23 0,0 21-90,-21-30 0,16 22 90,-26-7 0,18 3 0,-32 14 0,27 2 360,-55 60-360,52-12 45,-8 4 0,3 1 45,13 7-45,5 5 0,5 1-45,14-4-45,3-7 0,6-7 45,9-27-90,46-12 90,-43-20-270,54-32 270,-65 10-270,21-13 270,-32 11-179,3-19 179,0 19 90,-2-17-180,-11 33 180,0-32-90,0 24 89,0-17-89,10 36 0,3 25 0,0 4 450,40 57-360,-33-30-90,19 0 0,-2-1 90,-19-6-90,14-1 0,-1-1 0,-12-4-90,25 25 90,-21-47 0,1-13 0,-11-13 0,8-55-180,-18 30 90,12-13 0,1-1 90,-11 6-90,26-40 90,-28 44 0,18-3 0,-18 18 180,18 16-270,-19 11 90,9 11 540,-1 57-270,3-20-180,0 33 0,8-11-180,-8-35 90,21 17-90,-18-42-90,15-2 90,-18-8-180,21-25 180,-18 11 0,26-54 0,-27 41 0,30-58 0,-19 50-3302,-3-19 3482,-2 27-4,3 0-86,2 15-90,8 20 90,-21 7 540,8 53-720,-8-41 270,21 33-360,-8-31 1,29-8 269,-37-5 847,45-16 1,-45 0-1,27 0 1</inkml:trace>
</inkml:ink>
</file>

<file path=ppt/ink/ink1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03:01:22.859"/>
    </inkml:context>
    <inkml:brush xml:id="br0">
      <inkml:brushProperty name="width" value="0.08571" units="cm"/>
      <inkml:brushProperty name="height" value="0.08571" units="cm"/>
      <inkml:brushProperty name="color" value="#CC0066"/>
    </inkml:brush>
  </inkml:definitions>
  <inkml:trace contextRef="#ctx0" brushRef="#br0">189 562 7533,'-37'0'-540,"3"0"270,11 8 180,-1-6 180,11 15-90,-8-15 0,19 6 0,-19 1 90,18 9 90,-7 3 0,10 31-180,0-19 90,0 21-270,0-25 90,21 14-90,5-28 0,21 10 90,-11-34-90,9-9 180,-19-3-449,29-39 449,-27 42-90,17-40 90,-32 45 90,8-6 90,-8 11 89,0 16-269,8 2 180,2 18-270,4-16 180,-4 5-90,19-9 90,-24-14-270,37-13 270,-39-4-3662,15-45 3572,-28 33-382,3-16 0,-2-2 382,-14-3-169,-1 3 1,-2 0 168,-13-7 0,-8-12-90,0-17 90,8 33 2890,-8-7-2440,10 105-180,11-3-1259,6 21 1,4 3 1077,3 1-1039,9 5 0,3 1 1040,4-2-462,9 7 0,4-3 462,0-14-309,9-4 0,0-4 309,-17-18 1368,62 12-1548,-72-33 2582,41-19-2582,-39-13 90,0-8 1045,8-23-1405,-8-22 180,0 9 526,3 16 0,0 3-346,-1 5 0,9-13 0,-14 33 167,-10 21 13,0 21 539,0 66-449,0-38-90,11 46-180,-9-63 180,40 28-270,-34-43-180,65 24 270,-62-39-270,62-10 0,-55-5 270,16-22-180,-13-3 1,-18-17 179,7 13 0,-10-43-90,0 56 269,0-39-179,-10 55 180,7-3-180,-7 25 450,10 50-360,0-19 135,3 45 0,4 8-315,6-15-981,-6-15 0,1 9 1,1-8 1070,14 30-45,-15-36 0,-3 2-1090,1 8 1,-1-3 1044,-5 22-78,0-16 1,0-1 167,0 0-45,-19-19 0,-4-5 135,2-11-270,-55-1 180,58-53-668,-34-51 668,46 6 0,-5 14 0,1 0 0,10-25 0</inkml:trace>
</inkml:ink>
</file>

<file path=ppt/ink/ink1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03:01:23.359"/>
    </inkml:context>
    <inkml:brush xml:id="br0">
      <inkml:brushProperty name="width" value="0.08571" units="cm"/>
      <inkml:brushProperty name="height" value="0.08571" units="cm"/>
      <inkml:brushProperty name="color" value="#CC0066"/>
    </inkml:brush>
  </inkml:definitions>
  <inkml:trace contextRef="#ctx0" brushRef="#br0">307 38 7533,'-27'-10'-1260,"-4"2"1530,18 0-270,0 6 0,2-7 0,11 9 180,-10 9-180,-3-7 0,-21 39 0,8-24-3302,-19 42 3392,19-27-17,-8 14-163,21-18 180,3 8-180,10-16 0,21 15 90,-6-14-90,40 23-90,-26-22 180,26 22 0,-39-23-90,4 6 3564,-20-1-3384,0-5 115,0 6 65,0-17-180,0-18-180,0-13 180,0-25-270,0 8 0,42-33 0,-31 28-90,51-19 270,-35 33-180,30-7 91,-28 24-1,13 4 269,-40 26-89,9 11 360,-11 33-270,0-27 0,0 42-180,0-52-360,0 27 270,0-32 90,0-1 0,10-11 0,3-8 0</inkml:trace>
</inkml:ink>
</file>

<file path=ppt/ink/ink1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03:01:23.509"/>
    </inkml:context>
    <inkml:brush xml:id="br0">
      <inkml:brushProperty name="width" value="0.08571" units="cm"/>
      <inkml:brushProperty name="height" value="0.08571" units="cm"/>
      <inkml:brushProperty name="color" value="#CC0066"/>
    </inkml:brush>
  </inkml:definitions>
  <inkml:trace contextRef="#ctx0" brushRef="#br0">71 37 7533,'-23'-10'-810,"10"1"270,-8 1 271,18 6 179,-7-6 90,10 8 0,0 0 0,10 0 0,14 0 0,2 8 0,18 3 0,-7 7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32:24.237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262 169 7348,'-13'-10'-270,"2"2"150,11 8 203,0 0-141,0 8 104,0-6-77,0 15 8,0-7 0,0 1 1,11 6-9,-9-7 23,19 9-3,14-1 6,-17-7 0,56-3 7,-63-16 13,52-3-9,-47-7-76,18-18 87,-21 13-1,-2-21-7,-11 24-5,-21-8-16,5 9-13,-40-8 15,27 14-5,-37-11 1,37 22 98,-15-7-87,30 9 96,-28 17-72,34-5 89,-34 32-94,39-21-11,-7 13 2,10 0-10,0 12-88,0-6 88,0 1-7,0-24-179,31 0 171,-12-9 11,47-10 7,-37-10-81,16-9 91,-22 0 4,1-16-4,-11 20-88,-2-27 87,-11 29 86,0-13-99,-11 7 256,-12 8-175,7-6-11,-16 15-73,30-6 80,-20 25-152,20-13 178,-19 46-93,18-33 5,-7 43-5,10-37 93,21 55-106,-6-49 184,9 57-196,-3-53 91,-18 30-79,7-32 179,-10 39-85,-10-52-79,7 33-2,-18-41 193,8 0 179,-53 7-271,11-14-12,-17 5 96,28-25-373,20 5 79,-10-33-88,18 23-280,-5-14 178,21 25 292,31 2 0,-12 18 0,26 2 0</inkml:trace>
</inkml:ink>
</file>

<file path=ppt/ink/ink1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03:01:23.827"/>
    </inkml:context>
    <inkml:brush xml:id="br0">
      <inkml:brushProperty name="width" value="0.08571" units="cm"/>
      <inkml:brushProperty name="height" value="0.08571" units="cm"/>
      <inkml:brushProperty name="color" value="#CC0066"/>
    </inkml:brush>
  </inkml:definitions>
  <inkml:trace contextRef="#ctx0" brushRef="#br0">189 0 7533,'-13'9'-180,"-8"-7"180,8 6 0,0 1 0,3-7 0,-1 6 90,8-8 90,-17 0-360,7 8 360,-11-6-360,11 6 270,-8-8-90,18 0 0,-7 0-180,10 8 180,0 3 0,0-1 90,0 7-90,10-7 0,-7 1-3302,7 5 3212,1-6 180,-8 0-90,17 7-90,-17-7 180,28 18-270,-25 1 180,15 8 0,-21-8 3482,0-2-3482,0-17 0,-11 15 90,8-21-360,-28 21 270,15-15-450,-7 1 270,12-3 180,11-8 0,0-8 0,0-3 0</inkml:trace>
</inkml:ink>
</file>

<file path=ppt/ink/ink1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03:01:35.693"/>
    </inkml:context>
    <inkml:brush xml:id="br0">
      <inkml:brushProperty name="width" value="0.11429" units="cm"/>
      <inkml:brushProperty name="height" value="0.11429" units="cm"/>
      <inkml:brushProperty name="color" value="#CC0066"/>
    </inkml:brush>
  </inkml:definitions>
  <inkml:trace contextRef="#ctx0" brushRef="#br0">94 57 7620,'13'-19'-1114,"-2"9"859,-11 1 245,0 1 4,0 6 2,10-6 9,-7 8 78,7 0-83,-10 0-14,11 0 2,-9 0 8,9 0 91,-11 33-87,0-8-8,-11 37 15,9-23-3,-19 7 7,8 16-4,-11-26 96,-10 32-92,8-37 0,3 23-4,12-31-3,11 18 85,21-21-3591,-5 10 3491,18-4-14,0-7 3,-8 0 89,18 0-76,-18-1-11,19-7 96,-30-3-78,6-8-5,-10 0 3489,-9-8-3392,9-11-181,-11-35 78,0 18 11,0-32 2,0 29 0,0-9 0,0 12 0,0 0 0,0 24 0,0 12 264,10 45-200,-7-1 104,18 42-105,-19-34-25,4-1 1,-1 4-39,-5 26-135,0-30 0,0 0 135,0 15-353,0-4 199,0-40 134,0 3 0,10-33 1,3-2-1</inkml:trace>
</inkml:ink>
</file>

<file path=ppt/ink/ink1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03:01:36.126"/>
    </inkml:context>
    <inkml:brush xml:id="br0">
      <inkml:brushProperty name="width" value="0.11429" units="cm"/>
      <inkml:brushProperty name="height" value="0.11429" units="cm"/>
      <inkml:brushProperty name="color" value="#CC0066"/>
    </inkml:brush>
  </inkml:definitions>
  <inkml:trace contextRef="#ctx0" brushRef="#br0">24 75 7079,'0'-19'-593,"0"9"635,0 1 69,0 9-149,-11-8 51,9 6-69,-9-6 105,11 0-18,0 6-31,0-6 180,0 8-301,11 0 211,-9 0-141,19 0 90,3 0 0,-9 0 19,17 0-89,-30 8 187,9 2-186,-11 9 241,-11-1-140,-2-7 72,-10-3-3509,10-8 3366,-8 0-270,18-8 271,-7-3 1,10-7 0,0-1-1</inkml:trace>
</inkml:ink>
</file>

<file path=ppt/ink/ink1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03:01:40.427"/>
    </inkml:context>
    <inkml:brush xml:id="br0">
      <inkml:brushProperty name="width" value="0.08571" units="cm"/>
      <inkml:brushProperty name="height" value="0.08571" units="cm"/>
      <inkml:brushProperty name="color" value="#CC0066"/>
    </inkml:brush>
  </inkml:definitions>
  <inkml:trace contextRef="#ctx0" brushRef="#br0">1 93 6903,'0'-20'-360,"0"4"270,0 7 0,0 7 180,0-7-180,0 9 360,0 0-270,0 9 90,0 1 0,0 18-90,0 0 90,0 9-3482,0 1 3302,0 7 180,0-5 0,0 22-180,0-21 180,0 29-180,0-36 270,10 18-180,-7-31 0,7-19 0,-10-15-180,-10-49 180,7 18-90,-3-7 0,2-1 90,4 4-90,0-8 0,0 0 270,0 19-270,0-23 3572,0 41-3302,10 18-90,3 2 0,21 34-90,-8-4 90,19 6-180,-19-9 90,29-18 0,-27-1-90,27-26 0,-29-4 0,8-25 0,-21 15 90,-2-20-90,-11 36-199,0-10 289,0 25 40,0 25 140,0-2 0,0 56-90,0-26-1610,5 0 0,0 1 1340,-2-1-1974,18 42 1975,-19-51 346,19 18-257,-18-32-655,18 4 565,-19-21 747,19-5 0,-8-27 0,11-10 1</inkml:trace>
</inkml:ink>
</file>

<file path=ppt/ink/ink1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03:01:40.759"/>
    </inkml:context>
    <inkml:brush xml:id="br0">
      <inkml:brushProperty name="width" value="0.08571" units="cm"/>
      <inkml:brushProperty name="height" value="0.08571" units="cm"/>
      <inkml:brushProperty name="color" value="#CC0066"/>
    </inkml:brush>
  </inkml:definitions>
  <inkml:trace contextRef="#ctx0" brushRef="#br0">24 19 7083,'-13'-10'-360,"2"2"270,11 8 450,0 0-360,0 8 0,0 2 90,0 9-90,0 8 90,0 10 0,11 2-90,-9 24 90,9-13-45,-10 5 0,-2 4 45,1 9-45,5-9 0,0-4 45,-2-14 0,18 3-1,-19-34-89,19-2 270,-8-8-180,42-8-90,-13-2-90,26 0 0,-32 2 0,-2-1-269,-10 7 179,-1-7 180,11 9 0,-7 0 0,6 0 0</inkml:trace>
</inkml:ink>
</file>

<file path=ppt/ink/ink1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03:01:41.959"/>
    </inkml:context>
    <inkml:brush xml:id="br0">
      <inkml:brushProperty name="width" value="0.08571" units="cm"/>
      <inkml:brushProperty name="height" value="0.08571" units="cm"/>
      <inkml:brushProperty name="color" value="#CC0066"/>
    </inkml:brush>
  </inkml:definitions>
  <inkml:trace contextRef="#ctx0" brushRef="#br0">71 1 7533,'-24'0'-720,"11"0"360,3 0 180,10 0 1,0 8 538,-10-6-179,7 6 90,-8-8-90,22 0-90,2 0-90,0 0 270,39 9-270,-31-7-1606,31 3 0,3-1 1426,-18-4 225,30 0 0,4 0-45,0 0-90,13 0-2089,-32 0 2179,-39 0 270,0 0-270,-13 0 1999,-13 0-1909,-11 0-720,-10 8 450,8-6 2673,3 14-2493,12-14 0,1 7 0,-3-9 0</inkml:trace>
</inkml:ink>
</file>

<file path=ppt/ink/ink1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03:01:42.410"/>
    </inkml:context>
    <inkml:brush xml:id="br0">
      <inkml:brushProperty name="width" value="0.08571" units="cm"/>
      <inkml:brushProperty name="height" value="0.08571" units="cm"/>
      <inkml:brushProperty name="color" value="#CC0066"/>
    </inkml:brush>
  </inkml:definitions>
  <inkml:trace contextRef="#ctx0" brushRef="#br0">71 75 6543,'-13'0'-90,"-8"0"-5300,18 0 5390,-18 0 1499,19 8-1409,-9-5 0,11 13-1,0-5 181,0 24-180,0-4-180,11 39 0,2-34 90,0 40-180,-3-51 1130,1 19-1130,-9-34 0,9-1 180,-11-18 3122,0-26-3302,0 1-89,0-53 179,0 42-105,0-42 195,0 54 90,-11-27 0,9 45 810,-19-18-720,18 31-180,-7-6 179,10 16 286,0 2-375,0 0-1,10 7 1,-7-7 0,49 17-90,-31-6-135,31 2 1,3-2 44,-18-7 0,49 19 90,-70-22 180,5 15-180,-42-4 179,-26 21-179,-6-20 0,-25 12 90,18-25-90,31-10 0,21-10 0,45-9 0</inkml:trace>
</inkml:ink>
</file>

<file path=ppt/ink/ink1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03:01:44.610"/>
    </inkml:context>
    <inkml:brush xml:id="br0">
      <inkml:brushProperty name="width" value="0.08571" units="cm"/>
      <inkml:brushProperty name="height" value="0.08571" units="cm"/>
      <inkml:brushProperty name="color" value="#CC0066"/>
    </inkml:brush>
  </inkml:definitions>
  <inkml:trace contextRef="#ctx0" brushRef="#br0">283 317 6813,'0'-20'-809,"0"-5"899,0 15-90,0-9 0,10 8 89,-7-5-89,7 5 0,-10 1 0,0-7 180,0 7-180,0 0 0,0-7 0,-10-2 90,-3-10 0,0 0 0,-19-6 0,17 23 0,-19-5 0,21 17 0,-8 0 0,18 9 0,-18 1-90,19 0 0,-9 7 0,11-15 90,0 15-90,0-15 90,0 14-90,0-14 90,11 6-90,-9-8 0,9 9 0,-11-7 0,10 6 90,-7-8 0,7 0-180,-10 0 0,0 0 90,0-8 0,-10 6 0,7-7 0,-7 9 0,-1 0-90,9 0 90,-19-8 0,8 6 0,0-6 0,-8 16 0,8 11 270,0 26-270,-8-3 90,18 8 0,3 3-1,-10 5-44,12 15 0,6 1-135,5 3 45,-1 7 1,0-2 44,1-11-135,-7-13 0,-2-5 45,-4-21-630,11 11 360,-9-31 360,9 5 0,-1-17 0,3 0 0</inkml:trace>
</inkml:ink>
</file>

<file path=ppt/ink/ink1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03:01:44.895"/>
    </inkml:context>
    <inkml:brush xml:id="br0">
      <inkml:brushProperty name="width" value="0.08571" units="cm"/>
      <inkml:brushProperty name="height" value="0.08571" units="cm"/>
      <inkml:brushProperty name="color" value="#CC0066"/>
    </inkml:brush>
  </inkml:definitions>
  <inkml:trace contextRef="#ctx0" brushRef="#br0">48 179 7083,'-27'-10'-1259,"6"2"1259,21 8 180,0 0-90,11 0 269,2 0-269,11-8 90,-1 6-90,42-31-90,-20 18-90,4-6 0,1-2 90,2 3 0,37-8 0,-47 18-90,23 10 270,-39 10 90,-2 34-90,-14-10 90,-20 36-270,7-37-270,-18 18 0,19-38-578,-9 3 0,11-16 0,0 0 0</inkml:trace>
</inkml:ink>
</file>

<file path=ppt/ink/ink1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03:01:45.058"/>
    </inkml:context>
    <inkml:brush xml:id="br0">
      <inkml:brushProperty name="width" value="0.08571" units="cm"/>
      <inkml:brushProperty name="height" value="0.08571" units="cm"/>
      <inkml:brushProperty name="color" value="#CC0066"/>
    </inkml:brush>
  </inkml:definitions>
  <inkml:trace contextRef="#ctx0" brushRef="#br0">95 37 7533,'-24'0'0,"11"0"0,-8 0-990,8 0 451,0 0 359,2 0 180,11 0 0,0 0 0,21-8 0,6-2 0,20-9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32:25.821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24 76 6183,'0'-21'-90,"-11"-5"0,9 16 0,-9-9 1</inkml:trace>
</inkml:ink>
</file>

<file path=ppt/ink/ink1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03:01:45.276"/>
    </inkml:context>
    <inkml:brush xml:id="br0">
      <inkml:brushProperty name="width" value="0.08571" units="cm"/>
      <inkml:brushProperty name="height" value="0.08571" units="cm"/>
      <inkml:brushProperty name="color" value="#CC0066"/>
    </inkml:brush>
  </inkml:definitions>
  <inkml:trace contextRef="#ctx0" brushRef="#br0">47 0 7533,'-13'11'-450,"-8"6"180,19-7 0,-9 9 720,11 0-270,0 7 0,0-4 90,0 29-270,11-18 90,2 62 89,0-30-268,8 26-1,-19-35 180,9-11-1,-1-15-358,-7 5 179,7-15-900,-10 32 900,0-27 90,11 10 0,-9-35 0,9-10 0</inkml:trace>
</inkml:ink>
</file>

<file path=ppt/ink/ink1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03:01:45.510"/>
    </inkml:context>
    <inkml:brush xml:id="br0">
      <inkml:brushProperty name="width" value="0.08571" units="cm"/>
      <inkml:brushProperty name="height" value="0.08571" units="cm"/>
      <inkml:brushProperty name="color" value="#CC0066"/>
    </inkml:brush>
  </inkml:definitions>
  <inkml:trace contextRef="#ctx0" brushRef="#br0">24 0 7803,'-14'35'89,"4"-4"-5659,10 15 5480,0-1 0,0 3 1589,10 9-1409,-7-2 679,18 1-858,-18 33 178,7-34-494,-4 7 1,-2-3 224,-1-20-180,8 38 360,-11-65 0,0 13 0,0-14 0</inkml:trace>
</inkml:ink>
</file>

<file path=ppt/ink/ink1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03:01:46.293"/>
    </inkml:context>
    <inkml:brush xml:id="br0">
      <inkml:brushProperty name="width" value="0.08571" units="cm"/>
      <inkml:brushProperty name="height" value="0.08571" units="cm"/>
      <inkml:brushProperty name="color" value="#CC0066"/>
    </inkml:brush>
  </inkml:definitions>
  <inkml:trace contextRef="#ctx0" brushRef="#br0">0 336 7623,'26'0'180,"5"0"-270,-17 0 90,20-9 90,-8-1-180,18-9-90,-18 1 180,40-34-180,-25 25 0,27-41 0,-42 45 90,6-37 0,-30 43 90,-2-16-90,-13 33 180,-21 0-90,19 0 270,-27 25-90,26-11-180,-7 22 0,2-10 180,8 4-180,0-2 90,2 8 0,11-16-90,0 7 90,0 1-90,0-8 0,21 24 0,-16-22-90,37 30 90,-37-38-270,27 28 270,-19-30-90,21 16 0,-19-18 180,27-10-90,-37-2-90,27-15 90,-19-10 0,0-12-180,8-17 180,2-8 0,-7 22-3392,5-10 3482,-21 23 0,10 0-90,-7 11 270,7 1-270,-10 15 270,0-5-180,11 7-1,2 0-89,11 0 0,-1 7-89,1-5 3481,10 23-3392,-19-13 0,37 57 0,-33-24 0,15 20-90,-3-13 90,-15-5 0,7-5-90,-2 9 90,-18-38-90,7 12 90,-10-23 0,11-2 0,-9-11-180,30-16 90,-17-27-90,9 11 0,-3-27 90,-8 30-90,10-14 270,1 23-180,-11 4 0,-3 19 270,-10 25 0,0-5 90,0 32 360,0-5-4112,11 34 3572,2-30-720,21 25 450,2-53 180,12 9 0,-1-32 0,0-1 0</inkml:trace>
</inkml:ink>
</file>

<file path=ppt/ink/ink1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03:01:46.444"/>
    </inkml:context>
    <inkml:brush xml:id="br0">
      <inkml:brushProperty name="width" value="0.08571" units="cm"/>
      <inkml:brushProperty name="height" value="0.08571" units="cm"/>
      <inkml:brushProperty name="color" value="#CC0066"/>
    </inkml:brush>
  </inkml:definitions>
  <inkml:trace contextRef="#ctx0" brushRef="#br0">95 1 7533,'-24'0'-810,"1"0"630,9 0-269,-6 0 179,17 0 270,-8 8 0,11-6 0,11 14 0,2-14 0,11 15 0,-1-7 0,1 9 0</inkml:trace>
</inkml:ink>
</file>

<file path=ppt/ink/ink1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03:01:46.745"/>
    </inkml:context>
    <inkml:brush xml:id="br0">
      <inkml:brushProperty name="width" value="0.08571" units="cm"/>
      <inkml:brushProperty name="height" value="0.08571" units="cm"/>
      <inkml:brushProperty name="color" value="#CC0066"/>
    </inkml:brush>
  </inkml:definitions>
  <inkml:trace contextRef="#ctx0" brushRef="#br0">24 189 7533,'0'56'-990,"-11"-17"810,9 6 810,-9-25-270,11 7-90,0-9 89,0 1-179,0 0-270,0-9 180,0-1 0,0-9-180,0 0-180,0-34 270,0 18-359,11-70-91,2 16 450,10-8-439,-10 7 439,8 42-90,-8 2 90,0 8 270,40 1-90,-43 16-180,42 12 180,-28 35-180,-8-3-2953,15 45 2953,-28-41-12,12 2 1,1-1 101,-11-12-90,37 17 0,-37-42 0,16-2 0</inkml:trace>
</inkml:ink>
</file>

<file path=ppt/ink/ink1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03:01:47.242"/>
    </inkml:context>
    <inkml:brush xml:id="br0">
      <inkml:brushProperty name="width" value="0.08571" units="cm"/>
      <inkml:brushProperty name="height" value="0.08571" units="cm"/>
      <inkml:brushProperty name="color" value="#CC0066"/>
    </inkml:brush>
  </inkml:definitions>
  <inkml:trace contextRef="#ctx0" brushRef="#br0">353 30 7533,'-73'0'-450,"15"8"360,14 2 270,18 9 0,-8-1-180,21 1 360,2-1-181,11 10 1,0-8 270,0 32-540,0-11-180,53 15 0,-9-27 360,37-20-851,-34-11 671,-13-15-90,0-2 0,-8-2 0,8-5 180,-10-1-3319,-1 6 3229,1-6 509,-11-25-509,8 25 270,-19-41 0,-2 53-90,-2-10 449,-19 17 3033,8 6-3032,-11 11-450,11 3 0,8 35 0,10 8 0,19-2 0,-8 12 0,4 1-180,27 2 0,-13 2 0,0 1 45,-8-27 0,0 1-545,8 19 1,2 8-1,-6-9 500,4 20 0,0-17 0,-6-1 0,-25 7 90,7-20 90,-30 18 90,-7-39 0,-33-6 0,-10-6-180,-9-7 30,9-6 0,-14-2 0,11-5-263,-18-18 53,1 2 0,4-3 1523,21-11-3321,-13-21 1978,62 29 0,8-4 0,32 19 0</inkml:trace>
</inkml:ink>
</file>

<file path=ppt/ink/ink1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03:01:47.727"/>
    </inkml:context>
    <inkml:brush xml:id="br0">
      <inkml:brushProperty name="width" value="0.08571" units="cm"/>
      <inkml:brushProperty name="height" value="0.08571" units="cm"/>
      <inkml:brushProperty name="color" value="#CC0066"/>
    </inkml:brush>
  </inkml:definitions>
  <inkml:trace contextRef="#ctx0" brushRef="#br0">306 93 7533,'-37'-18'-630,"14"-1"810,2 9 0,8-7 90,0 15 89,-8-7-269,8 9 0,-11-8 180,-20 6-270,15-5 180,-15 14-180,30 4 180,4 15-360,10 3 270,0 25-90,21-4-3752,16 31 3752,12-37 0,-2 15-180,-13-37-89,0 37 179,-18-40 90,5 31-90,-21-48 0,-42-2-270,21-11-90,-65-32 0,54 18 450,-22-52 0,40 42 0,4-26 0</inkml:trace>
</inkml:ink>
</file>

<file path=ppt/ink/ink1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03:01:48.593"/>
    </inkml:context>
    <inkml:brush xml:id="br0">
      <inkml:brushProperty name="width" value="0.08571" units="cm"/>
      <inkml:brushProperty name="height" value="0.08571" units="cm"/>
      <inkml:brushProperty name="color" value="#CC0066"/>
    </inkml:brush>
  </inkml:definitions>
  <inkml:trace contextRef="#ctx0" brushRef="#br0">24 1 7533,'-11'18'-90,"9"0"180,-9 1 0,11 33 0,0-9-90,0 29 90,11-16 179,-9 1-89,13 19 0,2 3-90,-2 2-718,3 6 1,-2-2 537,-2-25-630,-4 21 630,0-40-540,-7 3 361,7-34-451,-10-27 720,0-5 0,-10-66 0,7 41 180,-17-48 0,17 62-180,-8-11 90,11 26 1079,0-1 177,0 8-537,11-5-899,-8 14 360,17-6-180,25 8-180,-3 0-360,36 0 270,-39 0-629,47-25 719,-52 10-450,21-36 540,-44 27-3752,-32-19 3662,5 31 983,-49 3-713,23 20-24,-5 24 204,16-12 360,28 53-810,3-38 0,13 13 0,8 1 3198,18-6-3333,29 0 0,5-6 45,-5-15 184,-2-4 1,-1-9-95,-8-28-90,-7-29 90,-3 2 180,-23-53-180,-14 42 450,-20-43-450,-3 53 666,-1-16-397,4 48-179,10-4 90,0 16 0,0 0-90,0 7 180,0 45 0,10-6-1876,6 25 0,2 5 1786,11 5-150,2-2 0,6 16 0,-8-13-65,-16-28 0,0-1 95,14 18 0,7 8 0,-11-14 30,-18-3-90,26 17 90,-39-56 0,-5-15-90,-2-21 90,-27-39 90,26 19-405,-10-28 0,-3-6 315,1 3 0,11 3 0,2-11 0,2 8 2292,0-19-2292,7 14 0,2-3 135,1 18 0,6 0 135,16-12 0,3-1-135,-14 14 0,5 3-270,32-8 0,7 12-45,-8 26-60,11 15 0,0 10 330,-10 15-540,20 51 360,-52-17 0,-18 3 0,-11 0 90,-23-1 90,-11 22 0,-15-32-540,5-7 450,8-10 0,7-4 0,35-14 0</inkml:trace>
</inkml:ink>
</file>

<file path=ppt/ink/ink1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03:01:52.294"/>
    </inkml:context>
    <inkml:brush xml:id="br0">
      <inkml:brushProperty name="width" value="0.08571" units="cm"/>
      <inkml:brushProperty name="height" value="0.08571" units="cm"/>
      <inkml:brushProperty name="color" value="#CC0066"/>
    </inkml:brush>
  </inkml:definitions>
  <inkml:trace contextRef="#ctx0" brushRef="#br0">24 1 6363,'-13'0'-180,"3"0"91,10 8 268,0 2-179,0 9 0,0-1 360,0 18-360,10-5 135,10 15 0,5 3-135,17 10-671,-4-7 1,10 11-1,-4-7 671,-3-10 0,2 0 0,10 10 0,6 7 0,-4-7 0,-7-7 0,6-6 0,8-11 0,14 0 0,1-3 0,-10-6 0,-1-1 0,1-9 0,12-11 0,16-7 0,-1-5 0,-17-4 45,-11-6 0,-4-10-45,21-15 0,8-9 0,-11 6-45,-24 18 0,-2 0 75,4-9 0,4-5 0,-7 7-500,23-7 380,-30 12 0,-4 2 90,-8 9 0,-15-4-90,-21 23 0,-10-14 0,7 5 602,-7-7 1,-1-1-1,-2 0 1</inkml:trace>
</inkml:ink>
</file>

<file path=ppt/ink/ink1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03:01:52.576"/>
    </inkml:context>
    <inkml:brush xml:id="br0">
      <inkml:brushProperty name="width" value="0.08571" units="cm"/>
      <inkml:brushProperty name="height" value="0.08571" units="cm"/>
      <inkml:brushProperty name="color" value="#CC0066"/>
    </inkml:brush>
  </inkml:definitions>
  <inkml:trace contextRef="#ctx0" brushRef="#br0">141 1 7533,'-36'0'0,"12"0"0,3 0-720,8 0 360,-10 0 1,9 0 89,4 8 899,10-6-629,21 6 450,26 0-450,5-6 180,48 7-552,-46-9 372,35 8 0,3 2-180,-24 9 135,-17-10 0,-3 1 45,-9 9 90,-47 57-90,-2-34 0,-44 23 0,-10-2 0,15-23-90,-3 4 0,4-4 90,22-25 0,5 10 0,21-25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32:26.451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1 150 8252,'0'30'360,"0"-3"-360,0 0 180,0-6-90,10 15 0,-7-15 0,8 6 90,-11 8 180,0-12 449,0 21-629,0-31 0,0 3 0,0-16-180,0-25 0,0 2-270,0-65 0,0 40 180,10-31-270,3 33 180,32-19 90,-26 21 1,23 0 178,-29 36 91,11 41-180,0-8 180,-11 47-180,-3-39 0,-10 19 90,0 2 0,0-18-90,0 25 0,0-40 0,11-2-180,-8-11 180,28-33-180,-26 10 0,27-45 1,-19 26 89,11-37 90,-11 38 0,8-28 0,-18 46-3302,7-10 3392,-10 25-1,0 8 91,0 12 0,0 9 90,0 25-270,0-12 0,11 37 0,2-43 3662,32 25-3302,5-65-360,-10 8 449,-9-73-359,-31 31 90,0-50-90,0 46-360,-21-4 1,-5 2-1171,-22 37 1,-4 8 989,2-8 450,-27 62 0,67-3 0,10 21 0</inkml:trace>
</inkml:ink>
</file>

<file path=ppt/ink/ink1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03:01:53.476"/>
    </inkml:context>
    <inkml:brush xml:id="br0">
      <inkml:brushProperty name="width" value="0.08571" units="cm"/>
      <inkml:brushProperty name="height" value="0.08571" units="cm"/>
      <inkml:brushProperty name="color" value="#CC0066"/>
    </inkml:brush>
  </inkml:definitions>
  <inkml:trace contextRef="#ctx0" brushRef="#br0">14 1 6094,'-13'19'89,"13"16"-89,2-13 90,19 30-5660,3-21 5570,2 24 207,15-12 0,4 2-207,-16-4 0,0 1 45,23 18 0,8 6-45,-2 0 0,4 5 0,-4-4 0,-2 0 0,5 2 0,-6-13 0,10 8 0,4 3 0,-2-4 0,-9-10 0,13 8 0,4-4-18,-7-12 0,14 7 0,5 0 0,-4-5 0,-11-11-22,12-5 0,-1-8 17,-3-1 1,11 1-1,-1-3 1,-13-10-452,-8-16 1,-5-7 473,21-4 0,0-3 0,-20 2 0,-5-4 0,-10-4 0,-1-1 0,7 4 0,3-2 0,3-12 0,4-6 0,-5 1 0,-2-2 0,-1-2 0,0 4 0,5-4 0,-6 0 0,1-11 0,-4-2 0,11-11 0,1-2 0,-4 4 0,1-2 0,-13 15 0,1-1 0,-5 5 0,-6 5 0,-5 3 825,23-29-825,-27 12 0,-28 27 0,7-21 0</inkml:trace>
</inkml:ink>
</file>

<file path=ppt/ink/ink1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03:01:53.776"/>
    </inkml:context>
    <inkml:brush xml:id="br0">
      <inkml:brushProperty name="width" value="0.08571" units="cm"/>
      <inkml:brushProperty name="height" value="0.08571" units="cm"/>
      <inkml:brushProperty name="color" value="#CC0066"/>
    </inkml:brush>
  </inkml:definitions>
  <inkml:trace contextRef="#ctx0" brushRef="#br0">24 131 7533,'-13'-18'-900,"3"7"361,10-6 269,10 7 540,-7-9-91,28 9-3481,-5-7 3302,32 15-999,-3-6 0,2 0 999,27 6-262,4-3 0,-1 2 82,-14 11 45,-9 2 1,-8 7 134,-27 14 57,-18 19 1,-12 3-148,-25-1 90,10-3 0,-4-2 2204,-25-10-1665,-2 50-539,8-37 0,-5 36 0,20-48 0</inkml:trace>
</inkml:ink>
</file>

<file path=ppt/ink/ink1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03:02:38.692"/>
    </inkml:context>
    <inkml:brush xml:id="br0">
      <inkml:brushProperty name="width" value="0.11429" units="cm"/>
      <inkml:brushProperty name="height" value="0.11429" units="cm"/>
      <inkml:brushProperty name="color" value="#CC0066"/>
    </inkml:brush>
  </inkml:definitions>
  <inkml:trace contextRef="#ctx0" brushRef="#br0">518 748 29432,'-26'9'-2040,"5"-1"1659,10-8 492,9 9-3033,-9-7 3805,11 15-3311,0-15 607,0 14-644,-10-5 1642,-3 15-528,-1-5-47,-6 39 1476,17-32-2425,-7 56 2582,10-48-235,0 18 0,0-20-1493,10 12 595,-7-4-201,7 53 247,-10-47 792,1 8 1,-2-1-127,-9-17 361,4 13 0,-1-1 94,-7-21 536,4 40-400,10-40-284,-21 50 675,16-32-673,-6 6 0,1-2 192,10-16-576,0 50-8,0-58-535,0 33 513,0-14 291,0-5-497,0 5 186,10-28 398,-7-1-330,7-15 2350,-10 6-1927,11-8 2285,-8 0 181,7-8-879,-10 6-1767,0-6-540,0 8 3339,42-9-2286,-32-1 996,53-9-1607,-37 9-73,21-6 765,0 13 1960,32-14 48,-25 15-2553,-3-6 0,-2 0 19,-7 6 475,10-3 1,3 1-398,13 4-61,-7 0 1,3 0 18,22 0-123,-23-3 1,-3-2 17,8 3-50,8-2 0,0 0-73,-14 4 58,14 0 1,0 0-72,-8 0-1585,9 4 1,0 0 1613,-4-2 45,19 3 0,-1-2-217,-26-3 236,7 3 0,16 0 0,-12 0-124,10-1-312,12 1 0,0 2 385,-12 3 44,-3-2 1,1-1 33,16 6 11,-16-4 0,16 2 1,-15-1-571,-33-1 1,-2-1 533,15-1 0,9 1 0,-7 1-77,-9 6 0,-1-1 73,35-5 0,2-1-18,-28 7 0,4 0 30,14-2 0,9-2 0,-12-1-185,-28-2 0,-1 0 199,15 2 1,8 2-1,-8-3 55,-17-6 1,2 0-12,24 3 0,11 3 0,-10-2-462,-21 0 1,1 0 470,29 2 0,12-1 0,-13 0 49,14 4-273,-26-4 1,10 1 0,-9-3 250,-18-3 1,0 0-35,21 6 1,10 4 0,-10-4-30,-21-5 1,0 0 226,27 6 1,11 2-1,-10-3-213,-20-5 1,0-2-326,24 5 0,11 2 1,-11-2 325,-20-4 1,0 0 43,6 1 0,7 1 0,-4 0 376,8 1 1,0 0-381,-3-3 0,6-1 1,-4 1-40,5 4 0,2-1 18,3-4 1,8 0 0,-13 0 8,-26 0 1,2 0 662,9 0 1,13 0-1,1 0 1,-13 0-521,-5 0 0,-2 0-122,24 0 1,12 0 0,-15 0 92,-29 0 0,-2 0-43,13-3 1,7 0 0,-8 0 65,-14 2 1,1 0-59,19-1 1,11-2 0,-10 2 30,-20 2 0,-2 0-135,16 0 1,9 0 0,-11 0 34,28 0-45,-4 4 0,-1 0-43,2-2-55,-10 7 0,-1-1 4,9-6-3,-24 3 0,-3-1-18,1-4 253,12 8-290,21-6 173,-39 6-23,8-7 1,5-2 72,-11 1 1,-3 0 34,-8 0 0,2 0-45,36 0 0,-5 0 107,-22 0-148,-6 0 0,-2 0 222,-7 0-158,0 0 71,11 0-148,-9 0-1523,11 0 0,1 0-1536,-9 0 1523,4 0 1,-5 0-1523,-25 0 1568,25-4 1,5 0-1421,-4 2 1428,9-2 1,-1 0-1457,-11 4 2926,19-9 247,-29 7-50,6-15 513,-22 7-15,11-9 147,-18 1 741,5-1-266,0-8 474,26-18-540,-5 11-122,23-26-239,-28 21-245,10-17-291,-11 0-688,-17 8 0,-4-1-549,-2-10-502,-2-27 98,-11 48 710,5-12 1,0-3-843,-2-1 757,4-30 0,-4-2-537,-13 24 816,5-8 0,-3 1 74,-16 7 351,7 6 0,0-2 336,-9-14-37,-2-14 0,1-2 71,9-6-271,0-3 0,5 4 111,13 24-323,0 3 1,0 4-152,0 16-333,10-41 88,-7 54 7,7-27 182,-10 37-178,-10-29 566,7 37 233,-7-17 262,-1 21 729,-12-7 258,-4 7 537,-17 3 310,18 0 32,-60 6 71,39-6-1199,-23 7 1,-1 2 1017,10-1-1620,-9 0 0,-1 0 478,14 0-873,-9-1 1,1 2-17,8 7-140,-13-7 0,-1 0-242,0 7 19,-5-7 1,-2-2 86,-14 1-54,24 0 1,1 0 0,-20 0-9,-5 0 1,-1 0 36,-1 0 19,28 0 1,-8 0 0,7 0-37,11 0 1,0 0 27,-19 0 1,-9 0 0,8 0-52,10 0 0,1 0 11,-7 0 0,-7 0 0,13 0 0,-12 0 0,10 0 0,-11 0 0,9 0 0,-29 0 30,29 0 0,-9 0 0,11 0-31,-21 0 1,-4 0 0,-2 0 0,44 0 1,0 0-2,-49 0 1,4 0 0,25 0 16,2-2 1,-14-1 0,10 0 9,-26 1-13,20-1 1,-14 0 0,14 1 30,-17 2-44,7 0 0,3 0-1,5 0 9,16 0 1,-10 0-1,8 0 2,15 0 0,0 0-21,-22-3 0,-9 0 1,10 0 4,19 2 0,0 0-1,-28-1 1,-14-1 0,13-1-32,27 0 0,0 0-956,-21 3 0,-10 2 0,13-3-1996,-17-6 1514,3 8 0,-2 0 7,37 1 1,-1-2 475,-14-1 1,-7-2-1,9 2-1963,-34 0 1960,31-1 1,-9 0 0,8 0-1898,-29-5 2903,30 7 1,-11 1 0,10-1 56,15-3 1,0-1-99,-19 2 1,-9 1 0,10 0 1566,22 1 1,0 0-563,-24-2 1,-11 0 0,9 1 490,21 1 0,0 2-498,-19-1 0,-9 0 0,10 0 508,19 0 1,1 0-493,-20 0 0,-9 0 1,12 0 2051,-20 0-2059,16 0 0,-12 0 0,11 0-965,25 0 1,0 0 0,-22 0 1,-10 0 0,9 0-8,19 0 1,0 0-24,-18 0 1,-10 0 0,9 0-8,17 0 1,2 0 11,-30 0 1,3 0-13,-2 0 1,3 8-44,0-6 83,14 2 1,-2-1 24,-28-3-33,-1 4 0,1 1 55,10-3-31,-11 6 0,0 1-1,12-7 6,4 6 0,-1 0 10,-16-6-63,47 2 1,-3 0 10,-11 1 1,-1-1-2,10-3 1,1 0-16,-3 3 0,-2 1-9,-2-5 0,3 0-93,-15 0 50,23 0 0,2 0-5,-13 0 58,-7 4 0,-1 0 13,5-2 19,3 2 0,6 0 1,31-4-21,-47 0 2,49 0-43,-51 0 0,49 0-57,-19 0-64,29 0 23,-15 8-91,28-6-649,-17 6 558,6-8 330,-9 0-25,-1 0-89,11 0-91,3 9-809,-1 9-554,-2 11 614,0 25-1014,-8-21 421,8 53-778,0-49 1202,8 22 0,0 2-1440,-6-11 1245,9 28 386,-9-43 666,1 28 37,7-1-193,-12 12 0,-1 1 533,11-2-191,-6 1 1,1-3 196,10-17-522,0 43 430,0-37-590,-11 12 701,9-32-264,-9 3 182,11-30-182,0 3-139,0-16 3699,0 0-629,0-8-2713,0 6-461,0-6 332,0 0-333,0-3 282,0-8 90,0-7-2533,0 4-270,0-4 2893,0-9-90,0 12-359,0-62 359,-10 54-86,8-20 1,1-8 133,-20-36-74,19 10-24,-4 10 0,1 5-87,5 20 137,0-45 0,0 56 0,0-7 171,0 25-399,0-12 164,0 29 164,0-13-323,0 17 2306,0 17-2083,0-13-180,0 37 270,0-26-90,32 78 186,-25-43-17,25 22 1,-1 3 153,-23 1-1227,7-4 0,6 14 0,-5-11 870,-7-24 1,-2 1-27,3 21 1,2 9 0,0-13-42,11 5 96,-15-14 1,-3-5-212,6-20 172,-11 6 351,0-41 2675,0-24-2735,0 9-69,0-37 13,0 21-183,-11-31-102,9 20 27,-12-12 0,-3-4 5,1-2-1275,-5-24 1,-3-4 1392,-2 8-93,14 13 0,0-12 1,2 9-142,-3-25 123,7-2 0,2 3 9,4 20 170,3 6 1,4 5-34,6 16 217,11-13 364,-11 52 995,8 8 684,-19 24-2218,23 16 1,3 9-173,-21 20 1,-4 7-26,10-11 0,4 3 0,-5-2-177,-10 19 0,-4 2 11,2-14 1,0 3 0,0-5-45,0 2 0,0-1-363,0-7 0,-1 3 0,2 6 41,0 3 0,0 7 0,2 0 0,2-4 456,8 6 1,4-5-1,-2 3 28,-6 14 0,-1 3 1,6-14 239,12-12 0,3-22 667,-5-34 1381,-11-52-1261,-3 6-105,-10-35-599,0-8-80,0 16 0,0-5 32,1-13 0,-2-9-301,-5-1 1,-2-6 0,1 5-221,5 3 0,-1-1-134,-6 9 0,-3-9 0,0 2 1,3 10-7,6 6 0,1 0 256,-8-31 0,-2-14 0,3 15 172,7 34 1,1 0 68,-3-17 1,-2-10 0,5 16-40,12 0 227,-11 14 1,3 8 98,7 28 774,-10 11-2059,10 78 939,-7-20 30,7 3 0,1 2-131,-8 12 201,7 9-300,1 1 0,-1 5 214,-7-23 1,-1 5-228,4 12 1,3 16 0,0 1 0,-1-13 140,-2 1 0,1 0 182,-2-2 0,0 11 0,1-1 0,1-15-38,5-12 1,0-4-49,0 39 1,-1-8-88,2-30 820,-2 8-392,-11-74 485,0-44-256,-11 15-430,10-40 0,0-8 300,-20 9-490,15-1 1,4-15-1,-3 12-53,-7 26 0,0 0-47,3-30 0,1-14 1,2 12 120,-1 25 0,1 0-70,1-9 1,1-8 0,2 7 114,2 10 0,0 2 164,0-29 0,0 6-104,0 5-359,11 8 642,-9 72 774,19 40-577,-8-1-511,4 28 1,0 7-177,-1 8 190,-5-8 0,-1 3-177,-4-17 0,-2 1 114,-2 32 1,-1 3-160,0-17 0,-2 1-77,-2-6 1,-1 3 0,-2-9 192,-5-13 0,-2-4 625,-3 23 1,-2-11 259,3-37 926,-17-68-453,30-40-1061,-4 1 0,1-1-414,5-4 9,-5-16 1,0-1-269,2 11 65,-3-7 1,2 3-395,4 21-722,0-28 543,0 59 978,0 24 22,10 46-111,-7 60 218,7-15-216,-9 5 1,-2 0 206,1 0-176,0 7 0,0 0 45,0-16-45,0-3 0,0-3 225,0-12-499,0 27 376,0-22 91,-10 10 219,-3-11 173,-11 6 168,11-29 111,3 11-357,10-34-462,20 6 1312,-14-5-692,46 7 1037,-23 1-619,28-9 630,-10-1-114,21 7 140,-16-12-492,2 9 1,2-1-500,12-9 321,19 5 0,1 0-550,-9-6-135,-11 3 1,11 2 0,-12-2-144,1-3-70,2 2 1,1 0 236,-1-4-232,7 3 1,3 2 8,-24 0 0,1 1-144,33-1 0,-3 0 73,0 4-83,5-5 1,1 0 80,1-2-59,-16 1 1,13 0 0,-12-1 24,-27-2 0,-2 0-17,23 0 0,10 0 0,-9 0 58,-19 0 0,0 0-27,15 0 1,9 0-1,-8 0 12,-17 0 0,1 0-12,16 0 1,8 0 0,-9 0 25,29 0-53,-33 0 0,9 0 0,-9 0 18,30 0-40,-9 0 1,4 0 1,-25 0 1,1 0-2,26 0 1,0 0 0,-25 0 1,2 0-2,15 0 1,9 0 0,-11 0 0,-22 0 1,0 0-1,24 0 0,10 0 0,-13 0 0,14 0-4,-30 1 0,2-2 41,-13-3 0,2 0 2,19 3 1,2 0-5,-14-3 1,3 0 7,4 3 1,6 1 0,-8 1-35,-15-1 0,1 0-1,20 0 0,9 0 1,-10 0 5,-18-1 1,0 2-13,27 1 0,10 1 1,-10 0-40,-25-2 1,2 0 5,11 2 1,13 2-1,2 0 1,-11-2-7,4-2 0,-1 1 7,18 4 1,12 4 0,-14-2-29,-26-2 1,-3 1-47,7 3 1,6 3 0,-9-1-39,-14-2 1,-2 1 10,22 2 1,6 0 71,-11-3 0,3-1 0,-4 0 4,8 1 0,0 0 33,-6-3 1,5-2-1,-9 2-11,-10 2 0,1-2 91,34-4 1,14-4 0,-11 2 85,-25 3 0,4 0-67,2-3 1,18-1 0,6-1 0,-4 1 0,-13 0 48,-9 3 1,-9 0 0,3-1-18,19-1 0,5-1 0,-2 2-24,-5 2 0,-2 3 0,-11-2 3,-20-4 1,-2 0-26,20 4 0,8 1 0,-9-1-83,28-3-1401,-3 6 0,0 1-1371,0 1 1413,-5 0 0,-3-1-1409,-13 2 1422,20-4 1,-3 2-1412,-35 1 1418,27-6 0,-5 2-1478,-40 11 3584,60-15-895,-69 15 1927,48-7 842,-44 1-366,43-3 448,-56-8 295,43 0-46,-54-8-2185,55-28 1215,-45 12-2778,16-37-1080,-13 31 521,3-41-949,-9 28-90,17-44-1,-30 43 1030,9-51-494,-11 49 716,21-41 598,-16 46-374,37-38 1152,-27 35-91,12 0 1,1 1 237,1 0 151,5-5 0,-3 0 394,-12 3-275,22-26-65,-28 26-286,1-20-950,-4 14 169,-10-36-566,0 43-31,0-51 39,0 49 670,0-9 0,0-1-576,0 8 754,-9-13 1,-3 2 296,-4 11 89,-11-8 0,0 0 700,8 2-497,-8 2 1,2-1 546,20-1-755,-27-17 625,19 25-564,-4-9 0,0-4-94,2-14-258,-7-6 1,2 4-295,15 27-97,-16-45 75,10 68 902,-2-18-634,0 24 766,-8 8 1005,19 3-1679,-19 8 2532,18 0 198,-28 0-134,15 0-329,-28 0 190,18 0-607,-40 0-1082,35 0 487,-26-1 1,-4 2-1229,12 7-109,-31-4 1,-2 3-5,8 12 37,7-10 0,-13-1 0,11 1-236,-26 12 277,15-11 0,-16-1 0,14-1-28,28-3 1,3 0-14,-41 4 1,-4-1 71,20-7 0,3 0 92,10 3 0,-2 1-13,-20-5 1,0 0 88,24 4 1,2 0-52,-2-3 0,-6 0-6,-10 2 1,-9 0 0,6-1-1,2-1 1,-3-2-29,-1 1 1,-11 0 0,-1 0 0,12 0 1,0 0 0,0 0-32,-2 0 1,-12 0 0,-1 0 0,13 0 8,-2 0 1,0 0-17,14 0 0,-12 0 0,-4 0 0,3 0 0,11 0 33,-24 0 0,0 0-14,24 0 1,-11 0-1,-4-1 1,4 1-1,11 1-38,-22 3 1,-2 0-8,12-1 0,-17 0 0,-5 1 0,6 0 0,15 1-62,-12 5 0,2 0 36,9-2 0,-12-1 1,1 0-1,15-1-26,7-1 1,0 0 31,-3 1 1,-14 0 0,0 1 0,9-1-9,17-2 1,6 0 0,-9 0 19,-17 1 1,-15 1-1,-6 0 1,7-1-1,18 0-58,0 1 0,1-2 84,8-1 1,-14-1-1,-5 0 1,6-1 0,13 0 123,-8-1 1,1 0-81,-4 0 0,-14 0 0,0 0 1,15 0 29,8 0 1,0 0-769,-10-2 1,-15 0 0,-1-1 0,16 1-743,7 2 1,3-2 491,-11-2 0,-8-2 0,6 0-451,-2 1 0,4-1 1370,16 1 1,-1-2-1,1 1-66,-22-4 1,-3 1 69,5 3 1,-5 1 0,14-2-98,31-3 0,0 1 1079,-30 2 0,-13 2 1,13-2 414,30-2 0,-1 0-455,-35 4 1,-16 2 0,14 0 467,35-1 0,0 0-1373,-15 3 0,-8 2 0,10-1 43,-21 0 12,16 0 1,-1 0 13,-17 8-19,13 1 1,2 1 57,5 2-157,-10 5 1,0 0-80,18-5 75,-4-4 0,4 2-89,21 7-356,-44-7 475,44 1-243,-36-3 349,38-8 14,-14 8 20,27-6-319,-17 24-491,18-22 558,-29 70-209,26-34 1,-2 7 0,-3 3-1,-16 16 1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32:56.651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0 395 25268,'78'0'-306,"0"0"1,-27 0-1,1 0 78,32 0 1,0 0 84,-30 1 0,-2-2 152,7-2 0,1-2 83,-2 1 1,5-2 16,33-7 1,0-1 7,-29 3 0,1 1-40,9 1 1,9 0 0,-4 0 49,10-5 1,3 0-73,-10 5 0,10 0 0,2-1 0,-10 1 33,-11-2 0,-6 0 0,9 1-66,2 2 0,11 0 1,4 1-1,-6 0 1,-11 2-35,14-1 1,1 1-18,-15 2 0,12-1 0,6 0 0,-5 1 0,-11 0-59,-6 2 0,-10 1 0,9-1 48,2 0 0,9-1 1,4 0-1,-3 0 1,-11 1-43,-2 0 0,-8 2 0,8-1 42,11-1 1,12-1-1,5 1 1,-3-1-1,-12 0-23,-5-2 1,-7 1-1,8-1 35,6 2 0,11 0 1,5 1-1,-2-1 1,-10-1 17,-14-1 1,-7 0 0,1-1 0,8 1 6,6 1 0,10-1 0,5 1 1,1 0-1,-5 0 0,-9 0 12,-3 0 0,-7 0 0,-1 0 0,10-1-360,-8 1 0,10-1 0,5 1 0,1-1 0,-2 0 0,-8 0 0,-11 1 295,12 0 0,-13-1 1,11 1 12,-8 1 1,11 0 0,5 1-1,0-1 1,-5 1 0,-10-1-55,13-1 1,-10 0 0,9 1 46,3 1 1,12 1 0,3 0 0,-3 1 0,-13-1-64,-4 0 0,-10 0 1,10 0 41,-8 0 0,11 0 0,6 0 0,-1 0 1,-4 0-1,-12 0 74,11 0 0,-11 0 1,8 0 4,-5 0 0,10 0 1,2 0-1,-5 0 0,-11 0 56,20 0 0,-1 0-45,-19 0 0,12 0 1,4 0-1,-5 0 0,-12 0 62,14 0 0,0 0-22,1 0 1,16 0 0,-3 0 0,-17 0-38,-18-1 0,-6 2 1,33 5-1,-1 4 1,-30 0-1,0 1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32:47.384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1 57 24655,'13'-11'-2035,"-3"3"1356,11 8 638,-5-9-1,19 7 323,-1-6 245,-8 8-614,51-8 291,-32 6 393,34-6-242,-8 7 0,0 2-381,11-1 62,-16 0 1,10 0 0,-10 0-71,19 0-148,4-1 0,-2 2 157,-13 7-148,23-4 1,1 2 47,-8 13-1,-26-12 1,8-2 0,-7 2-52,30 12-15,-7-2 0,0 1-109,7 5 182,-28-8 0,9 1 0,-8-3-20,-10-6 1,-2-2 81,27 8 0,2-1 5,-14-6 1,-4-1 149,-16 0 0,3 0-115,16 1 1,10 0-1,2-1 147,6-1 0,1-1 0,1 1-40,-6 2 1,1 0 0,4 1-8,1-2 0,8 0 0,-3-1 0,-11 1 13,5 0 1,-2 0-60,-8 0 1,9-1 0,0 1 0,-10-2 53,5-2 0,0 0-71,-12 2 1,9 1 0,0 1 0,-10-1-6,3 2 1,1-1-20,8 0 0,15-1 0,0 1 0,-11 0 11,3 0 1,4 0-1,-10-1 0,16 0 0,6 0 0,-5-1 1,-15-1 29,12-1 0,1 0-24,-22 1 1,15 1 0,7 1 0,0-1-1,-7 0 1,-12-1 1,-2-1 1,-10-1 0,8 1 4,5 0 0,11 1 0,3 0 0,-4 0 0,-13-1 66,18-1 0,0 0-37,-13 1 1,14 1 0,5 0 0,-3 0 0,-13-1 4,-7 0 1,-9-1-1,11 1-29,-4 0 1,13 1-1,5 0 1,0-1-1,-7 1 1,-13-1 81,22-1 0,0 0-80,-18 0 0,14 0 1,8 0-1,1 0 1,-7 0-1,-13 0 18,1 0 0,-11 0 0,11 0-22,0 0 1,14 0 0,7 0 0,-1 0 0,-8 0 0,-14 0 14,-8 0 0,-10 0 0,9 0-5,18-2 0,13 1 1,7-1-1,-5 0 0,-12 0 45,-5 2 0,-10 0 0,10-2-33,3-1 0,12-3 0,4 1 1,-2-1-1,-8 1 9,-7 2 0,-7 0 0,0 1 1,8-2-14,-5-1 1,7-1 0,3 0-1,0-1 1,-2 1 0,-7 0 17,9 1 0,-7 0 0,1 1 0,11-2-26,-17 1 0,9-2 1,6 0-1,4 0 0,-2 0 1,-3 0-1,-7 0 0,-11 1 30,6 0 0,-13 0 0,1 0 0,11-1-37,-4 1 1,10 0-1,8-1 1,3 0 0,1 0-1,-5 0 1,-7 0-1,-12 2 38,26-3 1,-14 1 0,11 0-51,-23 3 1,9-1 0,6-1 0,2 1 0,-3 0-1,-6 0 1,-10 0 5,20-2 0,-13 0 0,10 0-4,0 2 1,12-1 0,3 0 0,-5 1 0,-14 0-9,-10 1 0,-11 1 0,12 0-56,3 0 0,13 0 0,8 0 1,0 0-1,-6 0 0,-13 1-1048,5 1 1,-12 1 0,12-1 550,-2-1 0,15-1 0,6 0 0,-1-1 1,-8 1-1,-17 1 224,-10 2 1,-11 0 0,4-2 0,30-4-1,7-3 1,-12-1 0,-20 0 0,0-1-1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32:50.034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48 226 25002,'-26'-18'-4822,"4"7"4022,22-6-2384,0 15 1273,22-14 3016,4 14 409,53-6-330,-13-1-1556,9 4 1,17-1 0,-8-2 985,-20-2 0,3-1-376,15 0 1,17-1-1,0 1 1,-17 1 1006,-14 3 0,-2 0-645,5-1 1,12-2 0,-1 0 0,-12 4-301,-5 5 1,0 0-335,26-1 1,13-2 0,-12 2-46,-28 1 1,1 2 38,10 2 0,12 1 0,2 1 1,-13 0-142,-1 0 1,1 2 116,13 1 1,17 2 0,1 0 0,-14-3-120,1-1 1,0 1 118,-17 0 1,13 3 0,5 0-1,-5-1 1,-12-3-91,16-3 0,1 1 118,-14 4 1,13 5 0,5 1 0,-5-1 0,-13-3-131,15-2 0,0 1 130,-10 2 1,14 3-1,6 2 1,-4-1-1,-13-3 2,-10-3 1,-9-1-1,11 1 22,-3 1 0,12 1 0,6 2 0,0 0 0,-6-1 1,-10-3-12,5 1 1,-11-3-1,12 2 14,-3 1 1,12 1 0,7 2-1,0 0 1,-7-1 0,-13-2-30,1-1 1,-11-2 0,11 2 38,-1 1 0,12 2 0,8 0 0,0 1 0,-7-1 0,-11-2 13,5-1 1,-11-1-1,11 0 5,-7 0 1,12 2 0,5 0 0,1-1 0,-5 0-1,-12-3 46,13 0 1,-11-3-1,11 1-25,-9 1 0,11 1 0,6 1 0,0-1 0,-7-1 0,-12-1 48,6-2 1,-11-1 0,11 0-42,-5 2 0,13 2 0,7 0 1,-1 0-1,-7-1 0,-12-1 55,0-1 0,-11-2 0,12 0-31,-2 2 0,14-1 0,7 1 0,0 0 0,-6-1 0,-13 0 38,3-1 0,-11 0 1,13 0-62,-16 0 0,12 0 0,7 1 1,2-1-1,-3 0 0,-6 0 0,-12-1 48,14-1 1,-13-1 0,12-1-43,-11 2 0,12 0 1,7 0-1,3-1 1,-2 1-1,-7-2 0,-12 1 46,18-4 1,-13 0-1,12-1-51,-19 3 0,9-1 0,7-1 0,2 1 1,-1-1-1,-7 1 0,-10 0 54,24-2 1,-12 1-1,12-1-50,-13 0 1,12-1-1,6 0 1,0-1-1,-7 2 1,-13 0 7,5 0 0,-11 1 0,10-1-38,-6 1 1,12-1 0,5 0 0,0 0 0,-6 0 0,-13 3 13,4 0 0,-11 1 0,7 0-40,-2-1 1,9-1-1,2 1 1,-3-1-1,-11 3 10,-6 1 1,-8 2 0,8 0-87,6-1 0,11 1 0,4-1 1,-5 2-1,-11 0 57,21 4 1,-4 1 0,-18-2 0,10 0 0,-4 0 0,-14 2-1,-14 4 1,0-1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33:07.952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1 445 23763,'58'-15'146,"0"0"1,5 2 0,-8-1 245,-15-5-655,18 8 362,0-5 204,-8 14-612,19-6 227,-9 8 69,1 0-221,-15 0 1,8 0 20,41-4 0,5-1 126,-26 5 0,8-2 56,1-3 1,18-1 0,8-2-1,-4 0 1,-15 1-107,-12 2 1,-10 1 0,13-2 150,-4 0 0,14-2 0,9-2 0,3 0 0,-3 1 0,-6 0 0,-13 1-29,15-1 0,-12 1 1,13-1 39,-14 2 0,12-2 0,8 0 1,2-1-1,-1 1 0,-8 0 1,-12 2 28,21-1 1,-14 1-1,8-1-36,-10 1 1,9-1 0,2 0 0,-4 1 0,-9 2 23,0 0 1,-7 3 0,11-2-49,-15 1 1,11-1-1,6 0 1,3 0 0,0 0-1,-5 1 1,-7 0-20,14 2 0,-10 0 0,3 1 1,17-2 29,-34 1 0,10-1 0,7 0 1,6 0-1,5-1 0,1 1 1,1-1-1,-2 0 0,-4 1 0,-5 0 1,-7 0-1,-10 1-35,20 0 0,-14 1 0,-4-1 0,3 1 0,15 0 18,-16 0 0,11 0 0,6 0 1,6 0-1,4 0 0,0 0 1,-1 0-1,-3 0 0,-6 0 1,-8 0-1,-9 0-7,13 0 1,-12 0 0,-6 0 0,3 1 0,9 0 3,-2 1 0,8 1 0,5 0 1,3 1-1,-1-1 0,-3 1 0,-6-1 1,-9 0 3,12 0 1,-12-1 0,0 1-1,13 2 4,-10 0 1,11 2 0,7 1 0,4 1-1,-1-1 1,-3 1 0,-7-1 0,-11-2-34,9 1 1,-13-1 0,1 0 0,12 2 33,-9 1 1,12 2 0,7 2 0,4 0 0,-1 0 0,-5 0 0,-9-1 0,-14-1-10,16 1 0,-15 0 0,4 1 0,2 3 0,8 3 0,-4 0 1,-12-2-1,-3 2 0,0 0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33:16.751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357 142 7083,'-13'-10'-630,"2"-6"720,0 14 90,9-15-270,-9 14 630,11-13-270,-10 14 0,-4-15-1,-9 7 91,-1-9-270,0 8 270,-21-5-270,16 14 90,-37 10-90,48 4 0,-24 49 0,39-17-270,-7 21 360,10 6-3572,21 7 3392,-16 1 0,27 2 45,-14-16 0,-2 2-135,-7-17 0,0 0 0,14 24 0,-3-1-45,-18-20 0,-2-6-225,11 6-539,-11-1 539,0-42 2493,0-10-2223,0-10 90,0-34 0,0 19 0,-11-36 0,9 30 0,-19-15 0,7 8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25:44.635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167 227 7353,'13'-21'180,"-2"-4"-180,-11 23 90,0-15-180,0 15 0,0-7 270,0 9-180,0 0 90,0 9-180,0 1-3302,0 18 3482,0 1-180,0 42 90,0-16 45,0 6 0,0 1 45,0-3-46,-5 2 1,-1-1-45,3-14 90,-2 6 0,0 0-180,5-14 180,0 48 0,0-61 90,0 28-180,0-41 180,0 5-90,0-17 3662,-11-9-3752,9-1 90,-19-18 0,18 7 90,-8-48-90,11 32 90,0-60-270,0 37-1517,5 1 1,1 0 1517,-3-7 86,12 9 1,1 1-88,-11 4 45,7-1 1,-2-1 44,-10-2 179,0-41-179,0 72 270,0-25-270,0 46-90,0-13 0,0 17 3480,0 0-3659,0 25 269,0-2 0,0 40 0,0-13-180,0 2 0,0 3 180,0 12-135,0 15 0,0 1 45,0-10 0,0 18 0,0 0 96,0-12 129,-5 2 0,-1-3-45,3-19 0,-18 18 180,19-66 269,-19-3-359,18-16-180,-8-36-270,14-9 1,5-5 269,5-32-360,-1-2 0,0 2 360,1 19-90,-6-12 0,-3 1 270,-4 13-180,10-2 0,1 2 90,-6 12 90,27-22-90,-19 50 90,0 10-180,-3 11-90,1 41 90,-8-8 0,7 71 0,-10-39 45,-5 19 0,0 4-45,2 2 0,0-16 0,-2 10 0,2-9 0,3 28-90,-1 3 0,2-4 90,10-25 180,-8 27 180,7-75 89,-10-13-269,0-26 360,-10-37-720,7 3 90,-11-16 0,-4-4 180,3-10-180,-3 6 0,1 2 0,4 2-90,-4 6 0,2 1 180,10-4 0,-11 5 0,1 4 0,12 17 180,-8-19-180,11 50 0,0 4 0,11 18 0,-8 26 0,18-5 0,-13 27 0,-3 5 0,8 2-90,-6 22 0,-3 0-90,-4-27 0,0 14 1,0-1-1,0-15 90,-4 0 0,-3-1-450,-6 4-225,-8-8 1,-3 0 764,-16 21 0,16-28 0,1 0 0,-11 18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33:16.999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48 151 7533,'-14'-21'-1350,"-7"-4"1081,19 14 179,-9 0 180,11 3 90,0 0-91,0 6 1,0-6 0,0 8 90,0 0 180,0 8-270,0-6 360,0 14-360,0-13 539,0 5-449,0-8 630,11 0-630,2 0 269,21 0-539,-7 0-3212,28 0 3482,-37 0-450,46 0 91,-46 0-631,38-8 450,-41-3-809,17-8 719,-29 9 1298,18-7 0,-19 7 0,9-9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33:17.735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0 189 7083,'0'10'-360,"11"-2"-5300,-9-8 5660,9 0 1499,-1 0-1319,4 0 859,-1 0-1039,8 0 270,-18 0-180,7-8 3661,11-3-3661,-16-7 270,27-10-270,-29 7 90,7-14-90,-10 22 180,-10-20-360,-3 20 90,-11-6 0,0 11 90,0 8-270,1 8 270,-1 3 0,11 16 0,2 3-90,11 7 0,0 1-3482,11 24 3482,2-17-360,21 26 90,-7-40-1439,60 13 1170,-50-32 269,60-20 270,-68-7 0,27-37 0,-30 30 0,8-31 0,-21 30 0,8-21 0,-7 31 3392,-1-20-3392,-3 29 539,-10-21-539,0 23 630,0-15-540,0 15 450,0-15-271,0 15 451,-10-6-540,7 8 270,-18 0-450,8 8 360,0 2-360,2 9 89,11 17-89,0-13 90,0 21-180,0-24 180,0 17-90,11-25-359,12 5 179,4-17-180,18-25 360,-30 10-180,28-37 90,-38 28 360,16-11 0,-10 24-3482,-9 3 3212,19 8 180,-7 42-450,9-23-720,1 50 541,0-46-811,10 13 721,-8-26 539,19-18 0,-18-14 0,7-15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33:18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25 113 7533,'0'-40'0,"-11"5"0,8 16 0,-7 8 180,10 3-1,0 8 181,0 0-180,0 8 0,0 3-90,0 8 90,0 0 270,10 25-450,-7-11 135,13 22 0,0 3 44,-11-6-269,5 17 1,1 0-1,0-12-45,-5 4 0,1 1 45,6-6-180,4-2 0,-2-3 180,-10-16-719,37 9 269,-26-36-180,18-24 450,-10-5 1,0-17 269,0-8 0,-1 7 0,1-7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33:18.483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95 37 7533,'-24'11'-540,"11"5"540,-8-14 630,18 15-271,-18-15-89,19 15-90,-9-15 180,32 23-450,-5-20 90,40 19-180,-27-22 90,15 6 0,-20-8 0,0 0 0,0-8-180,20-19 91,-15 13 89,16-20-180,-32 24-270,30-18 450,-25 16 0,16-5 270,-23 9 180,0 14-450,-9-4 450,9 25-270,-11-6-3033,0 40 3123,0-25-412,3 16 1,4 0 231,6-12 173,1 37-533,7-64 91,2 4-181,4-34 3070,18-12-3070,-8-19 361,-11-1-1,-5 3-2428,-21 9 2338,0-1 90,11 9 8,-9-15 262,9 21-1,-11-13-179,0 26 720,0 2-360,0 24 3392,0 30-3662,0-10-1,10 24 1,-7-22-90,18 2 90,-18 6 90,18-9-180,-19-7-449,30 5 449,-16-22 0,18 12 0,-10-14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33:18.734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0 293 7353,'0'38'0,"0"-8"0,0-4 90,0-15 90,0 5 0,0-13-1,0 14-89,0-15 540,0-11-540,0-3 0,0-24 270,0 7-180,0-1 89,0-5 541,0-28-720,0 26-360,0-41 450,0 55-1349,11-20 989,-9 30-990,30-12 1,-16 23 1169,39 2 0,-26 10 0,16 9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33:19.050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0 275 7533,'0'29'-990,"0"-2"1440,0-17-90,0-1-90,11-1-90,-9-6 89,19 7 271,3-26-360,2-4-90,19-33 180,-18 3-270,-4-5 0,-12 18 90,-11 11-180,0 0 180,0 14 180,0-20-270,0 20-90,-11-5 0,9 18 180,-40 35-90,34-10 179,-19 17 1,1 2 90,21-6-180,-3 21 0,5 3 0,16-12-180,32 38 180,-16-58-1259,48-12 989,-35-9 90,26-9 90,-20 0 0,-11-17 0,-3-5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33:20.234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346 463 7533,'-14'0'0,"-7"0"-360,8 0 270,0-9-90,-8 7 180,8-6 810,-1 8-541,4 0 451,-22 0-540,14 0 360,-59 8-360,56 2 179,-32 9-449,40 0 90,0 17-90,13-13-359,34 29 359,6-29-3572,18 21 3482,-21-23-457,8 31 637,-29-27-89,15 27 89,-28-31 89,-24 15 1,-19-24-90,-31-3 3211,21-11-3121,5-14 458,21 5-458,11 0-90,13 3 0,45 16 0,-13-6 0,55 15 0,-45-14 0,26 5 0,-10-25 0,-29 5 0,35-33 0,-46 22 0,16-20 0,-23-4 0,-10-2 0,-2-2 90,1-10-3482,-21-33 3392,-5 82 270,-22-13-90,11 31-180,13 4 90,14 20 0,10 32-90,10 7-45,0-9 0,4-1-225,23 17 0,1-16 0,3-7 90,4-26-90,10-16 0,-2-14 91,-19-30-1,6-21 0,-3-7 0,-11-17 180,-12-1 0,-4 0 90,1 1-90,-14-1 0,-5 1 3482,-5 18-3392,-2-3 0,-4 4 90,-8 24 89,-18-34-179,30 54 360,-17-2-180,29 36 180,3 52-450,3-14 90,12 12 0,2 2 0,-12 6-90,11 7 0,-1 0 90,-12-5-315,6 0 0,3-1 225,1-11-225,-1-16 0,0-4-585,1-15-179,-2 1 989,-11-39 0,10 4 0,4-18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33:20.533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0 162 7533,'0'20'-360,"11"6"180,-9-24 180,9 14 360,0-14-180,2 6 0,21 1-270,-18-7 0,37 7 180,-35-18 359,59-35-359,-56 17 0,21-34 90,-42 32-3482,0 0 3392,0 2 360,-32 8-270,3 9 0,-39 18-90,28 4 89,5 24 1,4 6-90,13-2-135,-1 7 0,6 2 135,24 1 45,13 0 0,7-2-1394,14 1 719,4-15 0,2-8 271,-9-17 269,13-21 0,-2-10 0,-16-11 0,2 0 0,-1 1 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33:20.750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214 1 7533,'-37'0'-180,"14"0"270,12 0 809,0 0-359,-2 0-180,-11 8 0,1-6-1,10 23-179,-9-12 270,9 31-90,-10 4-450,24 5 0,5 3 0,0 21-405,24-20 0,6-7-44,-5-19-181,22-17 1,2-11-1,-7-22 270,3-1 1,-2-6 179,-9-24 142,-6 10 0,-2-2 0,-3-19 0,16-12 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33:21.103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72 39 7533,'-24'-11'90,"1"-6"179,9 15-179,4-6 90,10 16 270,0 19-360,0 5-3982,0 30 3892,0-11 342,8 16 0,5 6-297,0-19 0,0 1-360,1 28 0,-1-1 225,8 14 0,-11-15-2601,-7-33 2332,8-10 179,-11-2-720,0-15 451,0-2 2060,0-11-1611,0-16 0,0-11 0,-11-19 626,8 7-626,-18-30 359,19 36 3843,-9-27-3752,11 31 359,11-15-539,-9 15 90,30-6-360,-16 8 90,29 1 0,2-1 180,24 0-270,-18 9 90,2 10 0,-20 10 0,-9 17-540,8 19 360,-10-12 90,-11 35 0,-2-44 0,-11 18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26:45.369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641 190 19524,'-13'-30'-8414,"2"12"5602,1 0 1615,7 8 830,-7 0 341,10-7 580,0 15-385,0-15-1185,21 7 3749,-16-1-903,48-5 768,-35 13-736,69-5-107,-42 16-1337,20 1 1,2 1 410,-6 12-510,19-8 0,3-2-1456,-9-1 1160,-1-6 1,-1-2-703,-6-3 540,13-8 141,-42 6 673,-13-23-30,-24 12-1214,-13-6-1037,-11 3 612,-21 13 1069,16-5-735,-37 8 373,-5 0 182,5 8 23,-24-5 1186,29 5-44,11-3 0,-2-2 444,-38-1-1365,6 6 705,18-8-844,39-8-576,3 6 65,14-6-714,20 8 991,4 0 81,63 0 1,17 0 108,-12 0-48,0 0 1,16 0-1,-17 0 182,-5 0 221,17-4 1,-1 0-50,-18 1 420,-11-1 1,-2 0-551,-11 4-132,-5 0 0,-32 0 180,-23 0-180,-17 0-47,-41 8 196,15-5-165,-16 13 351,11-14-201,-8 14 1,-2 1 363,-11-2-289,-6 6 1,6 2 350,34-2 214,-31 15-171,60-24-156,-5 5-297,21-17-419,42 0-229,-21 0 79,45 0-52,-18-17 269,2 5-170,39-24 491,-33 15-42,-5 4 0,-2-1 604,-7-3 329,35-15-167,-59 23-108,14-12-781,-43 23-814,-44-6-261,10 16 909,-38 1 0,-8 1-248,-1 11 238,28-11 0,-8 0 0,7-2-88,14-3 1,-1 0 108,-15 3 1,-8 1-1,6-1 0,12-2 0,-2 1 333,-22 5 1,-11 3 0,12 2 3,22 2 0,3 1 0,-36 7 1,2 3-1,35-2 0,0 0 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33:21.232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48 1 7623,'-13'0'0,"-8"0"90,18 0 89,-8 0-268,11 0-631,0 8 360,0-5 360,11 5 0,2 1 0,11 1 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33:21.782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24 227 7533,'-11'29'0,"9"-2"0,-9 0 539,11-6-179,0 6-90,11-8 630,13 33-721,2-24-358,8 24 179,-10-33 0,31 0-90,-23-9-90,45-35 90,-59 0 270,5-21 0,-4-4-180,-16 2 179,-1-13 1,-4 0-180,-11 13 180,-14-5 0,-2 1-270,8 17 180,-63-9-180,73 36 180,-42 67-180,51-12 90,-9 45-413,22-27 413,-9-17 0,20-2 0,-9-8 0,10 0 90,1-9-180,-11 6 180,40-22 0,-32-5-270,56-35 180,-48-21-270,37-27 270,-48 22 233,24 1-323,-28 33 90,9 1 0,1 7-89,0 11 268,31 77-179,-23-32 405,1 20 0,0-1-225,-7-26-90,8 22 0,-10-49-630,-11-36 450,8-1-180,-13-23 0,-2-6 91,17 5 89,-10-11 0,-2 1 270,2 14-91,19-26 361,-16 52 90,39 36-270,-15 18-90,18 39-540,-11-15-180,-7-4 0,-1-1 181,6-3 289,21 19 1,-42-52 0,0-6 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33:22.432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475 95 7533,'-37'-10'-630,"3"-7"-2338,10 15 2879,11-15 1078,-8 15-809,7-6 346,-20-1-76,-24-1-360,5-1 270,-26 3-180,40 16 89,-6 11-179,32 10 180,2 34-180,11-11-45,9-1 0,3 5-45,0-5 0,2 4 30,10 14 0,5 9 0,-2-7-75,-5-6 0,0-2 0,14 24 0,-6-9-2345,-16-32 2120,7-9-1660,-8-7 1480,0-12 450,-13-51 0,-13 6 0,-11-35 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33:22.554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0 20 7443,'24'-9'-180,"-1"7"-450,1-6 630,0 8 0,10 0 0,3 0 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33:22.848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72 282 7533,'13'11'-540,"-3"-2"450,-10-9 810,11 0-361,2 0-89,11 0 0,-1 0 0,-9-9-180,7 7 90,3-24 0,2 14-90,8-49-90,-10 35-360,-11-44 360,-13 39-450,-34-7 180,-6 19 180,-18 11 90,11 8 90,10 8-90,3 3 0,10 16 0,11-6 90,-9 15-90,20 18 90,-9-2 0,22 38-90,2-29-855,31-5 1,10-5 854,-2-12 0,12-2 0,4-7 0,6-19 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33:23.166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309 1 7533,'-24'0'629,"0"0"-359,1 0-270,10 8 0,2-6 180,0 6 0,-2-8-180,-10 0 180,-1 0 270,0 0-270,0 9 89,-10 10-89,18 1-3392,-15 25 3212,28-23 90,-8 39-180,11-28-45,19 16 0,5-1-135,-3-17 180,20 4 1,5-11-91,-4-41 0,26-4 90,-20-8 90,-11 10-90,-13 2 3572,-3 15-3482,2-6-90,4 8-90,7 0 180,0 17-540,-7-5-1349,39 32 1620,-45-29-1,21 10 270,-31-34 0,2-18 0,10-12 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33:23.734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 1 7533,'0'48'1079,"0"-2"-809,10 0-270,4 2 90,9 17-3202,-10-7 3202,9 16-270,-11-26 0,1 4-1387,1 11 0,1 0 1387,3-12 1,0 0-188,-5 6 1,0-9 7,1-26 359,-13-5 0,-13-27 0,-11-43 0,0 18 0,-10-28 0,18 34 1160,-16-7-351,30-1-629,-9 14 3350,11-2-3260,11 16 579,13 7-760,2-15 1,8 15 0,-10-15 0,0 7 270,21-18-270,-16 8 0,15 1 0,-9 2 0,-9 15-90,19-15 90,-19 23-90,19 22 90,-29 5-135,10 18 0,1 3-135,-9-4 135,8 4 0,4-3-315,6-10 270,1-3 90,-13-30 0,-3-27 0,-18-1-270,18-66 270,-18 44-45,2-19 0,0 1 45,-5 23 0,0-33-89,0 58 268,0-5 91,0 17 0,0 42 0,11-24-90,12 68-270,4-50-720,18 51 451,-19-51-451,19 25 630,-19-48 180,19-5 0,-29-27 0,5-10 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33:23.967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 76 7533,'0'29'0,"0"7"0,0-15 0,0 6 90,10 1 0,-7-8 0,7 16 89,1-7 181,-8 26-180,7-22-90,-10 20-180,0-41 90,0-4-90,0-18 0,0-59-90,0 29 90,0-17 0,0 1 0,0 18-809,11-47 629,-9 59-270,19-17 540,-7 32 0,9-6 0,1 6 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33:24.250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0 161 7713,'0'21'0,"11"-4"0,2-17-180,11 0 0,-1-9 180,-10-1 360,9-9-1,12 0-359,-16 1 180,35-10-90,-37 8-90,8-8 90,-3 18-90,-19-7 360,-23 6-360,3 1 270,-38 27-180,30-3 270,-8 56-270,21-35-1,2 45-178,11-39-1081,21 48 1170,5-52 0,22 32 0,-1-40 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33:24.950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143 302 7533,'-37'8'-540,"13"-6"360,14 7 540,10-1-180,0-6 0,0 7 0,0-9-180,0 0 539,21-9-449,-5-1 90,7-17-90,-12-3 0,-11-33-180,0 28 0,0-34 180,0 46-90,-42-21 90,31 31 90,-52-3-90,58 32-3392,-17 22 3212,22 4-393,24 14 1,5 1 572,-5-5-270,22 4 0,6-7 180,-10-26-2188,26 2 2188,-20-34-1322,-1-51 1322,-10 20 526,-22-12 1,-6-1-437,2 9 412,-1-27-502,-7 48 2438,18-10-2438,-8 39 450,42 30-540,-12 7-90,11 26 0,2 3-90,2-8-270,-7 5 1,-1-8 539,-11-36 0,-5 8 0,-23-33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26:59.353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262 132 6183,'0'-11'-179,"-11"3"448,8 0-269,-7 6 0,10-15 270,-11 15 0,9-7-90,-9 1-90,1-3 180,-4-8-180,1 9 90,-18-7-90,15 15 179,-19-6-269,12 8 360,-12 17-360,20 4 360,-6 33-270,21-12 45,0 21 0,0 3-135,0-9 45,19 18 0,4-4-135,-13-33-90,40 0 0,6-7 0,-30-19-270,28-11 1,0-10 269,-22-14-2056,12-7 0,-1-2 1967,-11-11 269,34-19 0,-51 22 0,7-6 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33:25.117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417 1 7533,'-34'8'0,"7"-6"0,-7 15-270,10 2 90,-10 2 90,7 15 810,-17-16-361,17 16-89,-39 26-360,35-24-359,-25 39 269,43-62-990,24 10 900,4-41 270,30 3 0,-8-22 0,11 5 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33:25.313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0 0 8522,'0'27'540,"0"3"-180,0 7-91,0 9-530,11 2-9,-9 9 270,9 7 180,-1 29-720,-7-12 270,18 11-360,-18-1-539,18-29 1212,-19-5 1,9-32 0,-11-25-1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33:25.551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0 38 7263,'0'11'0,"21"-2"0,-5-9 0,18 0 0,-10 0 0,10-9-90,-7 7-90,28-15 180,37 6 0,-31 1-3802,37 2 3982,-72 8 1240,19 41-1150,-29-14 0,5 70-90,-21-60 0,0 41-180,0-63-180,0 18 0,0-31-630,0-18 3943,10-7-3133,3-23 0,22 8 0,2 0 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33:25.884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238 1 7533,'-24'18'449,"1"2"-449,-1-2 0,11-7 0,-8 5 1080,7-14-451,-9 15 181,-1-7-720,11 10 719,-19 32-629,27-25 0,-16 50 0,31-52-540,14 28 91,-8-41 89,47 5-270,-52-25 90,52-11 0,-47-10-899,39-43 1079,-26 35-180,16-33 630,-32 50 270,19 1-450,-27 19 90,27 27-450,-30 4-45,22 17 0,5 1 45,-8-7 270,16 0 0,3-7 0,-11-25 0,16-2 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33:26.066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144 1 7803,'-26'10'1799,"5"7"-1440,10-15 1,-2 15 0,-11-7-180,1 9 90,9 17-270,4-5-45,8 19 0,4 4 45,-2 7-990,10 37 181,25-35 719,4-29-900,19 1 541,-21-26-3393,19-9 3842,-27-9 0,26-9 0,-18-12 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33:26.228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96 18 7533,'-24'-10'0,"0"2"0,11 8 539,-8 0-179,18 0 0,-7 8-180,10 11 719,0 27-449,0 4-450,0 15-150,10 3 0,5 16 0,2-4-2222,4 8 0,0 0 2312,-4-7 0,-1 4 0,1-9 60,6-8 0,-3-14 0,-7-17 0,11 0 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33:26.433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1 179 8432,'10'-10'270,"4"-6"-180,20 5 90,-18-8 0,26-8-360,-16 7 180,11-8 0,8 10 540,24-2-540,-25 10-90,22 18 180,-42 13-450,-11 50-540,-2-33 181,-11 47 719,0-59 0,0 18 0,0-25 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33:26.541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0 0 7443,'0'21'-1439,"0"5"1259,0-24 180,0 15 0,0-15 0,11 23 0,2-4 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33:27.017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25 323 7533,'23'48'0,"-9"-11"-90,7-10 360,-19-8-91,9-1 1,-1-7-90,4-2 90,9-9-270,12-25 270,-9 2-450,-2-24 90,-3-7 180,-29-38-90,5 34 180,-6 4 0,-5 5-90,-10 24 90,-21-19 180,5 25-270,-7 17 90,23 4 0,3 42-90,18-19 270,-7 44-180,10-44 90,10 53-90,4-51-90,20 25 90,-18-41-180,37-20 90,-35-12-315,18-16 0,4-5-45,3-6 360,15-23 90,-35 44 90,-1 16-270,-9 3 540,0 8-180,8 8-180,-8 3 90,11 16 989,0 53-989,-1-30-45,-5 3 0,-1-2-225,-1-17-270,47-16 270,-42-30-899,55-51 809,-36 19-360,29-19 810,-30 42-180,27 21 360,-47 21-226,9 20 1,-4 6 225,-18 11-855,8 6 0,3-4 405,-4-23 0,11 22 0,0-49 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33:27.601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262 20 7533,'-37'0'-450,"-7"-9"180,17 7 90,-7-7 810,10 9-270,0 0-91,1 0 361,-1 17-540,11 4 180,2 34-90,11-5-45,-1 17 0,2 6 45,10 19-1311,-2-4 0,3 18 1,1-13 1130,1-32 0,1-3 59,-3 12 1,-1 6 0,0-13-2418,10 2 2448,-18-17-720,8-11 630,-11-18 0,-11-27 0,-2-13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27:00.120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190 237 6903,'-13'0'-540,"3"0"630,10 0 360,0 0-450,-11 0 90,8 0 90,-7 0 0,10-8-90,0 6 0,0-7 0,0 9 0,0-8 179,0 6 1,-21-15-180,16 15 0,-17-6 0,12 8 0,-3 0 0,-11 8 90,0 19-90,11-4 0,3 54 0,10-14 0,0 31-428,0-36 338,0-6-90,10-30 90,-7 5 90,18-8-270,3-9 180,-9-2-90,28-16-359,-28-44 449,20 23-180,-22-65 180,-3 58-180,-10-43 90,0 45 427,0-18-427,0 31 360,0 2-270,0 19 450,0 19-450,11 10 180,2 17-180,0-14 270,8 20-180,-7-29 0,20 21 0,-8-32 90,-2 5-180,-3-17-3392,-8-8 3481,1-3-1472,7-41 1293,-19 25-360,9-67 450,-11 56-1160,0-14 1,0-1 1159,0 16-395,0-49 395,0 69 2033,0-24-2123,0 39 2035,10 18-1676,-7-1 3380,18 37-3379,3-12 493,2 17-583,8-9-3392,1-2 3212,-9-17-866,8-2 866,-20-17-270,17-2 270,-25-8-1349,25-8 1079,-28-2-1169,18-17 1169,-8 14 270,11-37 0,-11 34 0,-2-28 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33:27.933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0 227 7982,'14'-21'-1529,"-4"-4"1979,1 23-270,13-15-90,2 15 0,19-15 0,-8 15 0,31-23-270,-15 12 45,2-4 0,1-1-45,2 6 45,-7-6 0,-2 2 135,-9 12 0,4-13 90,-30 17 90,-14 0 0,-14 0 90,-20 0-90,18 0 539,-47 0-539,52 0-3212,-52 8 3122,47 3 194,-29 33-194,19-11 197,2 47-197,14-45-540,41 51 180,-23-59-405,50 3 1,11-8 134,-24-20 540,20 0 0,2-6 0,-7-23 0,12-2 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33:28.249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285 1 7533,'-37'0'0,"14"0"270,2 0-1,7 0-179,-9 0 900,-1 0-451,0 8-3211,-10 11 3122,18 10 230,-26 51-500,37-32-89,-8 5 1,5-2 178,18-15-470,3 24 380,22-39-719,12-10 449,3-13-810,8-34 720,-10 13-1542,20-45 1452,-26 40-1811,35-24 1991,-59 33-257,56 25 257,-63-1 1797,52 47-2607,-58-27 971,27 27-71,-19-40 0,0 5 0,-2-17 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33:28.416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48 0 7533,'-13'0'1079,"-8"9"-719,18 1 0,-7 17-270,10 2 90,0 9-270,0 8 269,0 11-774,10 9 775,3 10 0,0 7-360,8-8 0,1 3 45,-14-23 0,2 1-585,10 11 1,4 6 0,-2-10 719,7 17 0,-7-29 0,1-6 0,1-18 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33:29.251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24 208 7533,'-13'-11'-180,"2"-5"180,11 14 90,0-15 539,0 15-179,0-15 90,11-2-540,-8-2-90,39-14 180,-24 14 0,27-6-180,-21 16 180,0 3 180,20 8 89,-4 33-269,-3-8 90,-14 28 0,-4 7-360,8 9-3212,-1 23 3482,6-40-540,-19-31 271,10 7 89,1-18-180,0-1 90,0-18 0,-1-1 0,-9-9-90,7-9 3662,-19 8-3572,19-16 90,-7-43 90,-1 29 180,-3-38-90,-10 67 90,-10-4 270,7 23 0,-7 10-360,10 4 269,21 49-359,-16-33 90,27 32 0,-19-30 0,11-2-180,-1 8 270,22 1-270,-16-14 90,16 11 90,-21-32-90,21-2-90,-16-10-180,26-34 270,-39 11-359,5-30 359,-21 31-90,0-3 90,0 7-90,0 8 90,0 1 180,0-14-180,0 26 359,0-34-269,0 37 0,0-13 0,0 8 0,0 7 0,0-7 0,0 1 0,0 6 0,10-6 0,-7 16-90,29 3 90,-16-1-180,18 7 180,-10-15-90,-1 15 0,-9-7 0,17 17 0,-26-6-90,27 23 90,-29-21 0,18 29 0,-19-28-90,20 53-180,-9-48 0,21 40 270,-18-57-90,47-3 90,-42-28-359,56-35 359,-59 10 0,5-4 0,-4 0-90,-16 2 359,8-17-89,-11 28-180,0 13 0,-11-4 450,8 15-270,-18 3 90,-2 8 0,7 8 404,-3 45 1,6 13-1215,11-4 405,14 30 0,7-1-1394,2-35 1529,15-14 0,5-4 0,9-9 0,21-2 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33:30.050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0 454 7533,'11'29'899,"-9"-9"-989,9-12 180,-11-8 0,11 0-90,2-8 0,10 6 180,1-24 0,-11 14 270,30-57-270,-36 31-135,15-10 0,-1 0-135,-19 4 449,-2-44-539,-13 52 91,-11-16 89,1 33 89,-22 0 91,26 18-90,-23 27-90,40 8 45,4 25 0,6 3-45,18-7 0,2 16 0,2-4 90,10-30-180,15 24-90,-18-42 270,0-8-180,-2-3 0,20-16 90,-23-3 0,34-49 0,-40 22-355,8-34 355,-21 35 0,8-1-270,-7 9 90,20-15 180,-18 21-90,15-4 90,-17 18 450,52 85-360,-43-41 269,10 25 1,-2 1-180,-18-16 0,21 18-90,-18-43-360,5-2 360,-10-18-630,12-51 540,-7 22-180,0-19 1,0-1 89,-3 14-270,11-34 360,-1 46 86,12-4 94,-9 27-270,19 18-360,-19 12 45,17 1 0,1 0 405,-7 5-630,17-11 1,0-6 558,-22-11 0,34 1 1,-29 1-1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33:30.349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299 75 7533,'-14'-19'629,"4"9"-449,10-7 180,-11 15 0,9-7-90,-19 1-90,7 6 89,-9-6 181,-22 8-270,26 0 360,-44 17-270,45 12 269,-27 28-629,32-7-359,13 38 449,13-42-630,32 42 450,-6-55-270,21 10 1,2 0 269,-10-6-180,20 11 0,-4 1 180,-34-14-2942,32 34 3122,-53-38 792,-23 40-612,-6-35 179,-60 16-449,20-33-225,0-12 1,-1-3 44,-9-4 90,-3-11-90,14-25 180,36 5-1439,-12-32 720,31 21 809,42-28 0,-21 27 0,34-11 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33:30.517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 94 7533,'0'-29'180,"0"10"-1,0 2-179,0 15 90,0-15 900,0 15-450,0-6-181,0 8 271,10 17-810,3 12-675,-1 18 1,0 5 584,12 17-315,-12-6 1,-1-3 584,3-16 0,7 8 0,-8-33 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33:30.633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24 0 7713,'-11'11'269,"9"6"-538,-9-15-1,11 15 180,0-7 0,0 1-450,11 5 540,23-5 0,-5 16 0,16 2 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33:31.869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24 320 7533,'0'29'0,"0"-1"-180,-10-10 90,7 1 90,-7 0 0,10-8 719,0 5-359,0-14-90,0 6-450,10-66 90,3 27 0,0-40-3212,9 36 3212,-20 13-166,9-5 256,-1 8-89,-7 9 89,18 2 269,13 8 91,38 58-360,-17-26 180,-3 18 0,-6 4-90,-25-10-270,31 11 180,-28-37 3400,2-9-3670,19-26 270,-29 4 248,16-39-248,-30 19-180,9-39 90,-22 39 225,1-18 0,-3 0 45,-14 17-90,-7-35 90,10 52 90,1 15-180,9-6 179,4 8-179,-1 8 180,9 19-270,-9 5 90,32 39 0,-16-27-180,30 13 0,4-1-180,-15-14 135,30 12 0,0-6-134,-30-31 269,50 25 90,-48-40-270,32 6 270,-29-16 0,13-36-90,-39 16-3572,18-40 3572,-18 36-614,7-56 524,-10 49-1915,0-47 1915,-10 55 38,-3-23 52,-1 22 2159,4-4-1979,-1 26 405,9 1-495,-9 9 3296,11 0-3296,0 0 652,0 9-652,0 1 90,0 9-180,0-8 90,0 5 0,0-14-180,11 6 90,-9-8-90,9 9 90,-11-7 0,0 7 90,0-9-90,0 0 180,0 8 90,0-6-180,0 6 0,0 1-90,0-7 0,0 14 89,0-5-89,0 8 90,0-1-90,0 18 0,0-13 0,0 4 0,0 7-359,21 14 359,-5-4-360,29 25 73,-8-38 17,-1-1 90,-12-5 0,-3-23 0,3 6 180,2-16-180,9-36 180,-22 8-360,8-60 270,-18 58 0,18-39 0,-19 54 180,19-13-180,-18 26 648,8 2-468,-11 8 269,0 0-269,10 8-90,-7-6 90,18 15 0,-8-15 0,0 15-90,-2-15 90,-11 14-90,10-5 270,14 16-90,-8-6 270,16 31-360,-19-27 89,11 27-269,-1-39-179,12 28 179,-9-26-180,19 21 180,-29-25-360,36-11 360,-44-2-360,35-32 361,-41 11-451,19-40 450,-8 30-180,1-27 450,7 37 180,-19-13-360,9 25 360,-1 3-181,-7 16 1,8 3 0,-1 16-270,14 19 180,2-13-809,-2 19 359,-3-31 360,13 15 0,-5-24 0,16 5 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33:32.001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 1 8432,'0'10'-1079,"0"7"1079,0-7 0,10 1 0,3 14 0,11-5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27:02.236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191 38 5824,'-14'-11'0,"4"2"0,10 9 0,0 0 0,0 9 0,0-7 0,-11 7 0,9-9 90,-9 8 90,11-6-1,0 7 1,0-1 0,-10-6 0,7 6-90,-8-8 0,11 0 0,0 0 0,0-8 0,0 6 0,0-15-90,0 15 0,0-6 90,0 8 359,-10-9-449,7-1 180,-7-1-90,10 3 90,-21 8-180,5 0 270,-19 33-180,22-16 0,3 44-90,10-38 0,0 37 0,0-34 0,21 26 0,-5-39 0,18 3 0,-21-16 0,8 0-90,-18-8 180,18-20-270,-18 6 0,18-39 180,-19 36-90,19-36 90,-18 46 270,8-18-270,-11 31-3302,10 10 3302,3 5-970,22 31 880,-20-21-1259,28 21 1169,-28-32 180,20 6 0,-12-18 0,1 0 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33:32.666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0 96 7533,'0'29'359,"0"-2"1,0-8-180,11-9 90,-9 7 90,9-7 0,-11 26-360,10-21 90,-7 26-90,8-37-630,-11 5 540,0-20-360,0-32 360,10 9-180,3-29 180,1 32 360,7-4 90,-8 24-180,11 3 0,-1 16-90,1 11 90,0 19-180,0-7 180,-1 13-90,1-24 179,-11 8-448,19-18-1081,5 7-89,2-23 270,38-29 1079,-46 7 0,18-15 0,0 1 0,-15 14 0,32-32 0,-42 47 809,-11-12-629,-2 23 989,-22-7-809,-2 9 0,-11 9 540,1 9-631,-1 4-89,11 5 0,-8 0 360,18 27-360,-8-10-585,23 9 0,8-2 135,-2-19-359,48 35 449,-26-73-360,18-13 450,-32-12 270,6-24 0,-29 24 360,7-29-270,-10 34 1169,0-18-1169,0 34 359,0 1-629,11 18 90,2 9 90,11 12-180,31 49 90,-23-22-135,12 11 0,-1 4-391,-12 5 406,-6-12 0,3 11 1,-4-7 73,-8-17 1,-3 2-195,3 30 0,0 15 1,-3-12-385,-5-24 1,-3-1 503,1 8 0,-1 6 0,-6-9 30,-5-14 0,-9-5-360,-25 27 0,-9-8 180,-15-17-845,-16-16 0,-3-18 755,1-45-240,19-3 1,-10-9-1,9-1 330,11 0 1,3-6 179,-3-2 0,-8-11 0,2-1 0,13 7 0,10-2 0,6-1 0,-6-1 0,0 0 0,0 0 0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33:33.468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72 0 7533,'-27'0'-720,"-4"0"810,28 9-90,-8-7 450,11 6-180,0 1 89,0 9-179,0 12-3212,11 57 3122,-8-20 0,8 14 0,5 21 0,-1-9-375,-6-20 0,0 5 303,0 0 0,0 16 0,1 6 0,0-3 0,-3-14-328,-1-11 1,-2-8-1,-1 9 292,1 14 0,-1 13 0,-1 6 0,0-5 0,-2-14 48,-3-11 0,-1-10 0,0 7-8,1 14 1,0 10-1,0-2 1,-1-12-23,-2 0 0,-1-3 0,-4 10 0,-1 8 0,3-12 45,6-21 0,1-2-255,-5 8 0,-2 5 0,4-14-509,5-5 89,0 11 2067,10-74-1437,4-6 0,9-43 0,1-3 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33:36.416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48 679 7533,'0'-30'0,"-10"2"-630,7 18 360,-8-7 180,1 15-90,7-7 270,-7 1-90,10 6 0,0-6-90,10 8 180,-7-8 90,18-11-180,-8 6 180,21-28 360,24 18-360,-26-15 0,42 19-90,-56 10-1,48 9 1,-26 0 90,50 0-90,-46 0-90,33 0 90,-19 0 0,-5 0-45,12-7 0,2-2 45,-4-4-90,-8 4 0,1 0 90,12-8-3662,6 6 3662,0 1-381,-17 5 0,-3 1 201,-7 4 90,18 0 0,-1 0 270,-16 0-225,26-7 0,5-3-135,-5-2 0,-13-3 0,11-5 0,-7 2 45,-14 6 0,-2 0-1053,25-15 1,-1 1 1097,20 6-300,-24 1 0,10-5 0,-6 6 140,-9 8 0,2 1 70,23-5 0,12-3 0,-17 6-90,0 11 796,-22 3 1,-2 3-527,0 4 0,1 9 47,7-2 1,6 2-48,-13-3 0,0-1-90,10 0 0,3-1 45,16 5 0,-6-4 45,-8-11-90,17 9 0,2-1 294,-11-10-294,4 3 0,1-2 0,-5-3 107,-21 0 1,-2 0-18,0 9 0,7-7-125,14 6 35,-5-8 90,15 0-45,-30 4 0,0 1-45,22-3 90,13 3 0,4-2-90,-40-6 0,-1-2 0,30-1 0,5 1 60,-25 2 0,1-1 0,-6 1-60,-8-2 0,2 1 29,19 3 1,10 2 0,-17-1 60,-2 0-60,-3 0 0,14 0 0,-10 0 60,20 0-60,-23 3 0,9 0 0,-8 0-30,29-1 45,-3 9 0,0 3-45,1-2 789,-11 2 1,0-1-700,9-2-90,-24-3 0,10 2 0,-8-3 0,-18-5 0,2 0 0,25 6 0,12 2 0,-11-2 0,-25-7 0,-1 0 45,40 3 0,0 1-45,-43-5 0,-1 0 0,13 0 0,-2 0 245,23 0-245,-4 0-312,-9 0 312,9 0 0,-3 0 0,3 0 0,-26 0 0,3 0 30,19 0 0,11 0 0,-10 0-75,-21 0 0,-1 0 45,18 0 0,10 0 0,-10 0 0,-18 0 0,-1 0 0,41 0 0,-2 0 0,-2 0 0,-26 0 0,9 0 0,-7 0 0,-16-1 0,1 2-30,18 2 0,10 3 0,-11 1 30,25 6-45,-21 3 0,-3 3-45,-5 2 160,-5-3 0,-1 0-70,-2 2-45,-2-10 0,-1-1 1362,-13-1-1317,13-7 0,-2-2 180,-27 1-180,30 0 0,-6 0 89,-40 0-89,64 0 0,-55 8 1270,26-5-1360,-32 14 90,29-15 90,-34 6-90,45-8 0,-48 0 0,27 8 0,-19-6 90,0 23-90,-2-4 180,-1 25-180,-7-6 0,18 48 0,-19-40 0,9 24 0,0 2-90,-9-11 90,4 3 0,-1 0-142,-5-5 142,10 37 0,-8-48 0,-1 5 0,5 13 0,2 9 0,-1-5 0,0 0 0,-1 3-814,1 18 0,1 11 1,1-15 813,3-31 0,0-1 30,-3 19 0,-2 10 0,0-12-79,0-22 0,0-3 273,4 31 1,-1-1-225,-8 0 135,9 9 0,-1 0-135,-7 0-356,3 4 0,-1-2 446,-5-26-45,10 14 0,1 2-135,-6-8-375,10-4 1,2-3 374,-4-16-250,-6 4 1,-1-1 339,5-2-199,-10 3 1,-2-1 288,1-10 669,0 37-759,0-35 90,0 10 90,0-26 2957,0-10-3047,0-7 1512,0-3-1422,0-8 977,0-8-1067,0 6 362,-11-7-452,8 9 180,-18 0-90,8 0 0,0 0-270,2 9 270,1-7-90,7 6 0,-28 1 0,25-7 0,-25 7 0,17-9 0,-9 8 0,-1-6 0,0 6 0,0-8 0,-10 0 0,8 0 180,-19 0-180,8 0-3392,11 0 3392,-6 0 360,-2 8-360,-6-6 449,-50 15-449,46-15 180,-16 11 0,1 0-90,22-9-90,-12 9 0,0-1 90,20-10 0,-37 14 0,37-5 90,-47 8-270,44-9 270,-44 7-270,47-15 180,-27 15 0,20-15-270,-12 14 180,11-14 0,-18 15 0,26-15-180,-48 7 180,35-9-90,-27 0 90,22 0 0,10 0 3392,-8 0-3392,-2-9 0,-35-1 0,27-1 45,-6 6 0,3 2-45,21 3 45,-24-4 0,3 0-45,35 2 0,-29-2 0,-2-1-90,20-3 0,-35 6 90,24-15 0,19 15 0,-25-5 0,-6-3 90,-17 0-90,18 4 0,-4 1 0,-3 1 0,5 0 0,-3 4 45,-11 0 0,1 0-45,13 0 45,8 0 0,0 0-45,0 0 45,-5-4 0,-1 0 135,-4 2-135,-11-9 0,-1-3 404,4 1-638,15 4 1,3-1 188,0-7 81,-37 15-81,10-6 0,3 11 0,-2 2-90,-19-3 0,1 15 0,3 0 90,15-11-570,8 6 1,-13 5-1,11-4 570,-23 0 30,18-4 0,-14 0 0,13 0-2638,-16 1 2698,-2 0 0,1-3-90,14-5-279,-15 6 1,0 1 278,13-7 30,3 0 0,-14 1 0,14 0-30,-7 5-90,16-7 0,-11-1 0,10 1 90,-14 7 0,-14-7 0,-2-2-361,11 1 331,22-4 0,-10-2 0,12 0-60,-11-7 90,-17 1 0,1-2 0,18-5-45,-13 8 0,-3 3 45,6-3-45,0 6 0,2 2 45,11 3-413,-12-1 0,2 2 413,18 7 0,-23-2 0,-2-1 1789,14 5-1744,-15 0 0,1-3-45,25-5 45,-3 3 0,3-1 1195,20-4-1330,-6-4 0,-2-1 90,-4 3 0,-1-2 0,1 0-90,10 4 207,-42 0-117,48 0 0,-11 0 0,-1 0 0,4 0 45,-14 0 0,3 0-45,24 0 3302,-64 0-3302,67 0-90,-56-9 90,44-1-1741,-7 1 0,0-1 1741,16 0-1135,-20 0 1,2 3 1134,29 5-156,-75-7 66,66 9-1405,-44 0 1495,36-8-90,-49 6 1586,23-6-1541,-1 7 0,-1 2 45,-13-1-90,12 0 0,3 0 90,0 0-45,10 0 0,1 0-45,0 0 90,4 0 0,2 0 0,6 0-247,-20 0 1,-3 0 426,13 0 816,-1 0 0,-2 0-1086,-13 0 90,16 0 0,1 0 0,-20 0 0,15 0 0,6 0 0,22 0-270,-47 0 270,44 0 0,-34-9 0,29 7 0,-10-15 0,10 15 3068,-8-6-3068,19 0 1249,-9-3-1249,22 1 0,-8-7 0,18 6-360,-18-58 181,19 21-1562,-4-8 0,1-3 1651,5-12 45,-5-7 0,0-3 123,2-10-33,-8 1 0,1 3-135,7 21 90,-2 10 0,0 7 0,5 24-630,0-42 630,10 59-1079,-7-42 809,7 37-1709,-10-14 1529,0 8 1296,0 8 1,0-5 0,0 6-1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33:37.617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156 528 7533,'0'29'-450,"0"-1"270,0-10 180,0 10 0,0 1 0,0 17-3892,0 35 3982,0-8 0,0-21 0,0 5 45,5 26 0,1 3-90,-5-16 0,0 1-15,1-6 0,-1 5 0,-4-4 105,-8 12 0,-2-8-45,-2 22 0,-7-41 0,1-6-90,16-13 180,-16-5-270,21-19 0,11-16-90,2-3 360,42-25-90,-23 13-90,34-12 90,-40 25 3009,30-7-3054,6 9 0,10 5 0,15 13 0,3 3 172,-7-11 0,0 5-262,16 24 0,-13 7 45,-28-5 45,-12-9 0,-3-1 45,-6-4 270,-2-11-180,-22-16 0,-3-36-180,-10 7 45,-5-21 0,0-4 45,2 1-135,-11-32 0,-4-4-71,3 2-64,6 14 0,1-14 0,1 10 180,1 21 0,1 0-90,3-28 0,2-13 0,2 14 90,3 31 0,1 2-30,1-21 0,1-9 0,1 13 30,6-9 45,-2 7 0,-4 6-135,-9 27 180,0-8 90,-11 41 90,-13 3-270,-2 8 540,-40 17-450,34-13-3235,-44 21 3234,47-23-605,-24 9 0,-2 3 516,5-2-393,-21 2 1,-1 0 482,14-4-315,-17-1 0,-3-1 45,4 2-631,0-4 1,3-1 810,16 3 542,-32-8-1442,58 0 1501,-6 0-871,35-8 270,45-20 0,19 5 0,-17 6 0,1-1 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33:37.949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95 0 7173,'-36'0'-270,"1"0"630,22 0-180,3 0 90,10 0-1,0 0-179,10 0 90,3 0-90,22 0 0,1 0 135,13 0 0,3 0 45,19 0-180,6 0 0,2 0 0,2 0-325,-14 0 0,1 0 145,29 0-45,-26 7 0,-2 3-495,13 2-135,-28 0 1,-10 3 225,-29 4 539,6-9 0,-21-1 0,0-9 0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33:38.251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119 20 7533,'-23'0'0,"-1"0"0,11 0 0,-8-9 359,18 7 1,-18-6-90,18 8 0,-7 0-180,10 0 0,0 0 90,31 8 0,-12-6 90,57 7-270,-44-9-3392,44 0 3481,-36 0-435,9-1 1,2 2 345,7 7 96,32 19-96,-64 5 156,-5 47-66,-21-24 0,-19 5 0,-4 3 0,2 12-45,-17-11 0,0-2-675,19 0 91,-34 18-451,48-58 2685,-16 4-2055,32-35 587,12-10 1,14-18 0,11-11 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33:38.582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1 473 7533,'0'-55'0,"0"5"-360,0-40 360,0 36-739,0-26 919,0 41 0,0-7 448,11 17-448,-9 1 497,9 26-497,-11 4 0,10 67 0,-7-21-1896,2 20 0,0 4 1716,-5 14-90,3-13 0,0 13 0,2-9 146,1-17 0,1 2-191,1 17 0,1 17 0,0 1 0,-1-16-164,1-10 1,-2-2 238,1 16 0,0 8 1,-3-16-121,-5 3-180,0-18 2562,0-51-2202,11-55 0,-8-19 0,2 12 0,0-1 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33:39.082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95 501 7533,'-26'-19'0,"4"0"-90,12 0 90,7 9 90,-18-7 180,19 6 89,-9-7 91,32-1-540,-16 0 360,59 1-360,-33 7 0,38 3 270,21-9-45,-20-1 0,2-2-135,-11 4 0,-1-2-1696,11-3 0,-7-2 1876,-6-4 0,-2-3 0,-1-3-91,-3-4-89,20 5 0,-4 12-89,-34 29 89,32 28 89,-42 13-179,-6 33 1,-2 7-1,-2-40 0,-1 1 60,-1 18 0,-1 11 0,0-9-1101,1-14 1,0-3 1085,0 9 0,0 4 45,-1 14 0,1-1-90,0-27 1,0 2 119,0 18 0,0 9 0,-2-9-30,-2-15 0,0-3 769,9 31 1,-2-3-770,-13-6 45,8-24 0,2 1-45,-5 1 0,-1-3 0,7 32 49,-24 9-49,-4-70 90,-51 5-90,23-28 45,-15-8 0,-5-3 45,-8-2 45,-20 0 0,-5 1-45,40 11 0,1 0 1083,-21-3 0,2-1-1083,-19 5 0,24 11 0,4 3 0,-1 1-195,12-1 1,10 0-165,34-6 758,20-8-1569,3 0-241,64-16 1321,-30 3 0,3 0 0,1-1 0,9-6 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33:39.483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72 39 7533,'-26'-11'-450,"-6"-6"1259,29 15-359,-7-7-90,10 9 0,0 0-180,10 0 0,4 0 0,20 0-91,3 9 91,10-7 180,32 23-180,-2-12-135,1 1 0,2-1-290,18-2 395,-28-5 0,9 1 0,-9-4-60,22-9 0,-22 1 0,11-1 0,-13-2-360,8-6-90,-12-8 0,-6 2 90,-21 15-1079,-3-12 809,-21 17-1169,-2 0 1709,-11 0 0,0 0 0,0 0 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33:39.703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48 0 7533,'-26'0'0,"5"0"0,21 8 1079,0-6-449,0 6-270,11 1 89,2-7-449,10 15 360,22-7-450,5 9 315,11-5 0,2-1-225,1 9 45,7-9 0,-3 1 45,-23 5-90,24 8 90,-45-7-180,-24 41 90,-14-25-450,-20 26 0,-3 1 450,8-4 0,0 1 0,-10 22 0,16-25 0,1-1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27:02.470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203 1 7533,'-34'0'-270,"7"0"-90,-7 0 270,21 0 270,-8 8 0,18-6-180,-18 15 180,8-7 0,0 10 719,-8 57-719,18-44-90,3 53 0,3-57-180,18 1 270,3 14-540,2-29-90,40 10 1,-34-25-631,44-34 810,-47 9-179,26-55 449,-28 45 0,-3-34 0,-14 29 0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33:55.166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1923 678 7533,'0'21'-720,"-10"-4"720,7-9 90,-8-6 0,1 14 180,7-14-270,-7 6 90,10 1 180,0-7 89,-32 24-269,13-22 0,-36 12 90,8-7-90,-14-7-90,-31-11-90,17-15 0,-1-6 135,20 8 0,2-2-45,-14-10 0,1-3 45,16 7 0,2-3 45,-11-17 0,-2-3-389,5 15 1,-2-1 343,-6-16 0,6 6 45,9 18 0,-16-14-270,27 16 180,-40-8-180,36 7 135,-7 13 0,3-1 45,23-3 180,-39-6-180,60 16 0,-18 2 90,18 9-90,-7-8 0,10 6 597,0-6-777,0 8 90,0 0 90,0 8 180,0-6-180,0 15 0,0-15 0,10 15 90,-7-6-90,8 7 90,-11 2-90,0 15 0,0-12 180,0 55-90,0-41-90,0 15 0,0 0 0,0-14 0,0 48 0,0-61 180,0 19-180,-11-34 90,-13-18-90,9-13 90,-17-42-270,29 19-90,-18-44 270,8 53-90,-11-43 0,11 45 450,-19-30-360,27 32 450,-27-5-361,30 26-89,-9-7 90,11 15 0,32 2-90,-14 2-90,59 23 0,-35-12 90,48 22 0,-27-13 0,-16-1 0,-2 1 180,8 1-90,34 21 0,-66-23-90,21 6 90,-42-8-3212,0 0 3122,0-9 90,-10-1 0,7-9-180,-28 0 90,15 0 0,-18 0 0,10 0 3302,-11 0-3302,20 0 0,-6 0 0,10 0 0,-2 0-180,-21 0-90,-3 0 270,10 8 0,-15 3 0,37-1 90,-27 16-90,19-14 90,-11 15-90,11-8 90,2 8-90,11-6-90,0-2 90,0-11 0,11-16 0,-8 6-90,28-48 90,-25 23-180,25-61 0,-28 44 1,18-36 179,-18 38 90,7-54-1,-10 64 1,0-35-90,0 65 180,11 19-180,-9 6 0,19 57 0,-18-34 0,1 6 0,3 1 0,3-8 540,-7 52-540,18-62 90,-18 26-270,7-41 270,1-1-180,-9-11-90,9-16 180,-11-2 0,-11-26-90,9 14 90,-30-64 0,16 46 45,0-9 0,-2 2-45,-6 13 180,0-18 0,11 39-180,3-3 90,10 24-180,10 11 90,3 2 0,22 40 0,-9-26-45,2 10 0,-1-2 45,-8-16 360,34 32-180,-38-55-90,9 4 0,-13-18-270,-43-34 180,24 10-270,-55-29 270,44 32-180,-46-5 90,46 26-630,-34 1 630,37 9-1349,-18 26 360,21-20 1079,24 28 0,4-24 0,20 8 0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33:41.750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95 3 7533,'-13'-2'90,"-8"8"-90,8-4 90,0 7-90,2-9 629,1-3-269,7 2-90,-8-2 0,11 12 539,0-7-629,0 6 360,0-8-270,0 0-270,11 0 180,-8 0-90,18 0-90,-8 0 89,0 0 1,19 0 90,5 0-90,13 0 270,29 0-270,-37 0 0,56 9 0,-43-7-90,-4 10 0,1 0 90,22-8-270,8 30 180,-32-30 90,5 21 0,-29-23 0,-2 15-90,-13-15-90,-11 7-90,0-9-540,-11 0 271,9 0-2520,-20 0 2430,9 0 539,0 0 0,3-9 0,10-1 0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33:42.116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24 19 7713,'-13'-11'629,"2"3"-269,11 8 180,11 0-180,2 8-181,22-5-89,-20 14 0,28-7 180,-7 17-90,15-6-270,7 15 360,21 9-270,-34-2 45,6-4 0,-5 1 45,-25-5 270,21 43-180,-42-45 44,-13 15 1,-5 1-135,-1-1 90,-36 31-180,16-41 0,-1-5 90,-8 5-632,-2 2 0,3-3 542,18-14-1079,-27 22 449,41-33 630,4 13 0,35-31 0,13 4 0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33:46.952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0 94 6094,'0'-21'89,"0"5"-178,0 7 358,0-1-89,0-1 0,0 3 90,0 0-180,0 6 90,0-7-90,0 9 90,0 17 0,0-4 44,8 40 1,6 13-45,12 18-1028,-12-15 0,1 18 0,0 5 0,-1-10 878,-1-16 0,0-5 0,1 9-48,-1 8 0,1 12 0,0 4 0,-1-3 0,-2-12-128,0-7 1,-2-8 0,0 7 190,3 18 0,0 11 0,0-2 0,-3-16-45,-1-14 0,-2-5 135,0 43 0,-2-13-315,-4-51 71,0 10-341,0-39 180,0 4 0,11-26 270,-9-68 0,-2 16 0,-6 2 0,-1 1 0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33:47.617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72 264 7533,'-24'-27'0,"0"-2"0,11 0 0,3-15-450,10 12 90,0-5 540,10 1 90,14 23-90,66-4-180,-30 17-1032,36 18 0,3 6 1302,-6 4-150,-27-4 0,11 5 0,-9-2-1023,-14-6 0,-3 0 993,19 5 0,8 2 0,-9-5 0,6 0 0,5-7-409,-5-10 1,5-7 0,1-2 0,0 3 340,-5 6 1,-1 2-1,2-2 1,3-7-128,7-11 1,6-7-1,1-4 1,-4 0-1,-11 4 105,-6 2 0,-9 1 0,8-1-20,5-3 0,11-3 1,4-1-1,-5 3 1,-12 4 109,16 3 0,-5 3 217,-2-1 0,6-1 1,-8 5-174,-12 5 1,-3 6-675,22 8 1,-1 3 404,-26-7 0,-1 1 90,26 8 0,-10 3 315,-24 0 1067,-6-9-1158,6 7-179,-35-6 0,38 16 0,-30 2 0,9 59 0,-12-38 1843,-10 46-1843,9-6-90,-10 3 0,-1 7 90,-4-25 0,2 4 227,9 16 1,6 9 0,-3-14-183,-6-32 0,2-1-45,13 24 0,7 10 0,-4-12 0,-10-26 0,-1-2 0,9 20 0,5 8 0,-5-9 122,-9-21 0,-2 0-77,14 44 0,0-2-45,3-11 0,-23-17 0,-4-3 0,1-10 0,-11 22-180,-11-39-180,-55 28 360,8-47-135,-1 0 0,-6-3 89,8-9 1,-4-4 45,-37 2 0,-2 0 753,23 0 0,-5 0-753,10 0 0,-10 0 0,0 0 0,10 0 0,-1 0 0,-2 0 18,4 0 0,-13 0 0,-6 0 0,5 0 0,12 0 27,-15 0 0,4 0-45,-11 0 0,-9 0 0,13 0-531,26 1 1,1-2 470,-12-4 0,-8-1 0,9 0 60,17 4 0,0 0-240,-21-3 0,-9-2 0,18 2-120,12 5-598,1-3 0,3-2 598,12 3 419,-14-14 1,43-3 0,2-10 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33:49.583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1 848 7533,'0'-30'-900,"0"3"900,0 8-180,0 1 90,0 7 0,11-6 360,-9 15-90,19-14 180,-8 14-180,11-7 180,10 9-91,-7 9 1,18 18-180,-19-4 0,-2 20-90,-3-13 180,-18 7 0,18 18-270,-19-13 180,9 54 0,-22-56-3572,-2 37 3482,-11-65-270,1-3 180,-1-45-225,15-15 1,5-6 134,4-34-383,10 15 0,3 2 653,3 3-135,30 11 0,3 5 225,-20 16-237,29 11 1,3 13 56,-19 28 180,0 26 0,-5 7-1,-8 5-89,0 10 0,-5 1 2812,-19-7-2812,6 6 0,-1-1 0,-10-10 0,0 22-180,0-56 180,0-41-90,0 10-225,9-32 0,3-8 46,4 2-46,2-12 0,-1-1 225,-4 11-2087,18-24 2267,-25 47-270,25 5 415,-17 11-415,-1 14 99,-3 2 440,-10 27 91,11 30-360,-9-5-45,14 1 0,0-2-45,-11-11 180,38 38-540,-28-58 0,20-1 270,-12-19 3032,22-44-3212,-26 17-90,9-16 1,-3 0 179,-20 16-90,16-50 90,-21 52 90,0-20 90,0 35 269,0 2-179,10 33 90,4 15-270,9 10-403,12 13 403,-9-24 180,29 24-90,-26-30-270,27 12 270,-9-27-180,3-7-3049,19-11 3139,-29-11-90,-6-16 124,-13-11-34,-18-1-359,18-16 179,-29 7-1832,-27-17 1832,4 32 2159,-46-18-2069,17 39 180,7 2 0,0 1 0,-15 1 360,-9 25-450,64-5 328,2 32-328,11-21 90,43 29-450,-12-37 180,17 3 1,4-3-451,4-13 315,-6 3 0,0-2-134,3-11 314,17-7 0,2-5 135,-6-14 1564,-10 12 1,-1-2-1565,11-11 90,-13-3-180,-3 15 360,-19-2-181,-31 17 451,-10 5-360,-3-5 360,-32 8-450,16 0 629,-48 0-449,46 8 443,-35 20-533,50 3 90,-16 23-180,30-14-90,-19-2-90,28 23-180,28-34 180,-4 17-180,56-70 180,-55-7 90,7-17 0,-1-7 0,-9-9 0,0-4 0,-3-1 0,-10 4-1786,-4 13 0,-3 2 1786,-9 2-681,-11-13 681,-2 40-90,0 6 0,-8 28 270,8 33-180,0 22 315,0 6 0,4 3-270,12-25 0,2 0 0,1 32 0,2-7-758,7-20 713,17 16 2278,2-17-2278,6-29-359,28 0 359,-28-44-450,15-43 270,-39 16-135,2-6 0,-4-1 225,-12 7-25,-2-33 205,-13 47-450,-21-11 630,8 21-90,2 3 90,13 11 927,1 33-927,7-10 270,24 79-450,-2-60-135,7 13 0,3 0 135,-3-16 90,62 7-90,-52-20 544,51-18-634,-60-10-90,17-44 0,-1-11 251,-6 4-251,-1-20 0,-6-3 90,-20 13 0,-11-5 0,-8 1-270,-15 2-163,9 8 0,-7 9 433,-25 33-190,-22-2 190,27 41-90,-24 22 270,40 12 89,12 14 1,4 4-180,-1 5-90,9-11 0,4 0 180,9 11-135,14-21 0,5-2-45,15 17-90,-2-19 0,4-10 180,3-26-180,39 14 0,-44-33-90,11-11 1,-4-8 89,-17-11-45,-1-3 0,-2 0 45,-9 1-270,-9-41 270,-4 42 90,-31-22 180,5 49-90,-29 11-90,19 11 270,-19 33-180,29-19 359,-15 36-359,28-38 480,-7 12-480,10-8 0,0-6-180,0-2 577,10-3-487,67-22 0,-27 12 0,10-9 0,1-2-90,-8 5-90,-3 3 0,0 2 180,-5 6 0,31 49-90,-60-21 360,-37 56-270,0-50-270,-56 18 180,38-35-359,-40-9 269,37-11 180,-14-16 0,32-2 0,1-9 0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33:50.100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48 95 7533,'0'-22'-90,"0"-3"90,0 23-540,-10-14 450,7 14 180,-18-7 0,18 1-90,-7 5 360,10-5-270,0 8 270,21 17-271,5-5 46,26 7 0,7-2 45,15-4-1281,-2-2 1,15 2-1,-6-4 1146,-11-6 0,2-1 45,5 1 0,11 2 0,3 0 0,-12-2-447,11-2 1,0-2 378,-13 1 1,11 0-1,-3 0 1,-14 0-293,-9 0 0,-5 0-270,41 4 1,-11 0 179,-45-2 360,3 6 0,-45-16 0,-13-2 0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33:50.369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0 20 7533,'26'-11'449,"17"3"-539,-6 8-89,23 8 89,1 2 0,7 9-1012,4 0 1282,2 8-135,3-4 0,1 1-45,12 17 270,1-6 0,-5 1-90,-28 6 124,8 4 56,-56 7-1,-28-4 1,-6 2 0,3 28-450,-25-2 0,-6-5 270,7-16-855,0-6 1,1-3-242,4-6 916,-5 6 0,11-12 0,-3-6 0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33:58.600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71 104 7533,'-10'-18'-990,"7"-2"720,-18 10 630,19 1-180,-20 9-180,20 0 180,-9 0-180,11 0 270,0 9-270,0 1 450,11 43-360,-9-26 449,30 59-539,-27-58 90,16 32 0,-10-39 0,-8 6 0,18 0-90,2 3 0,4-9 180,18 4-360,-19-23 270,8-19-270,-20-6 90,7-23 90,-19 17-180,9-7-90,-11-35 450,0-2-180,0-5 0,0 34 0,0 35 90,10 18 0,-7 10-90,29 27 0,-16-4 90,18 29-90,-10-37 90,10 18 0,-8-31-90,-2-3 90,-14-10-90,1-16 0,-8-2-90,18-26-90,-19 5 180,9-7-90,-11 3 90,0 14-90,11-15 90,-9 15 0,9-6 0,-1 9 0,-7-2 0,7 10 90,1 1-90,2 18 180,21 35-90,-18-17-90,16 26 0,-19-35 90,21 27-180,-7-29 90,7 26 0,-10-40-90,-11 7 0,-2-18 0,-11-9 90,0-3-180,0-23 180,0 21 0,0-22-90,0 24 360,0-6-270,0 9 270,0 7-270,0 3 180,0 8 0,0 0-90,10 17-90,3-5 0,22 23 0,-20-14-90,17 15 90,-29-15-90,7 14 0,-10-13 0,0 5 90,0-17 0,-10 7 0,-3-15 90,-11 6-90,11-8 180,-9 0-270,20 0 90,-9 0 0,11 0 0,21 0 0,-5 0 0,40-16 0,-27 3 90,26-39-90,-29 26 0,9-34 0,-22 37 180,-3-30-180,-10 31-3392,0-14 3392,0 26-180,-10-7 180,-3 15-90,0 2 90,-9 19 90,20 2-90,-19 14 3392,18-14-3212,-8 23-180,22-21 90,2 21 0,11-31-90,0 12 0,-11-23 0,19 6-3392,-27-8 3302,37 0 90,-37-8-180,48-19 180,-35 4 0,17-13 0,-25 26 90,11-7 90,-15 15 3481,25 10-3481,-28 4 90,29 33-270,-27-22 270,37 21-180,-37-23 90,38 6-180,-28-17 0,20-10 0,-12-2-180,1-23 180,0 12-180,0-23 180,-11 16-90,-3-8 90,-10 10-180,0-10 180,0 16-90,0-13 180,0 23-180,-10-7 180,7 9 0,-7 17-90,10-4 0,10 31 0,-7-21 90,18 46-90,-18-34 0,18 45 90,-8-39-180,11 47 90,-11-50 0,-3 31 0,-10-56 450,0 4-450,0-17 90,0-26-180,0 3-90,-10-15 270,7 3-270,-28-3-90,15-18 270,-8 6-90,13-30 180,11 37-270,0-54 180,11 51-270,23-17 270,-15 36-179,44 17-1,-45 2 0,48 33 90,-37-2 90,6 39-90,-25-20-3122,-10 37 3212,0-43 90,-10 16-90,-3-24 180,-11-16 0,-10 13 89,-3-23-179,10 7 3122,6-18-3212,32 7-90,12-6 90,-7-1-89,48-1 89,-43-1-90,66-13 90,-45 11-90,26-31 90,-31 21 0,-2-46 90,-22 50-180,-3-40 180,-10 55-90,-21-21 0,5 23 90,-18 2-90,21 2-90,2 23 90,11-21-90,-10 30 90,7-22 0,-7 16 0,10-18 180,0-1-180,0-9 179,10 0-269,-7 0 180,7 0-90,-10 0 0,0-9 0,0 7 0,0-7-90,0 9 90,0-8 0,0 6 0,0-14 0,0 14 0,0-6 0,0 8-179,0 0 179,0 8 90,0-6-90,0 23 179,0-13-179,0 16 0,0-2 0,0-4 90,0 29-180,11-17 180,2 29-90,11-40 90,0 11-90,-1-32-90,1 6 90,0-25-90,0-4 90,-11-8-179,8-15 179,-18 21-180,7-21 180,1 23-90,-9-6 180,9 8-180,-11 1 180,0 7-90,0 3 0,0-1 0,10 7 0,-7-7 0,8 9 0,-1 0 0,-7 0 0,7 0 0,-10 0 0,0 0 0,11 0 0,-9 0 0,20 0 0,-20 0 0,9 0 0,-11 0 0,10 0 90,-7 9-90,8 1 90,-11 1-1,0 14-89,10-13 180,3 24-180,11-15 0,0 14 0,-11-22 90,19 20-90,-27-28 0,37 12 0,-37-17 0,27-17 90,-19 12-270,0-20 270,-2 15-180,-11 0 90,10-7 0,-7 15 0,8-6 0,-1-1 0,-7 7-90,18-6-89,3 25 179,2-13 0,-2 21-90,-14-15 180,1 9-90,-8 0 269,7 0-269,-10-1 90,-10 2-90,7-10-90,-8 7-90,11-15 180,0 6 0,0-8-359,0 8 449,0-6-90,0 7 0,0-9 0,0-17 0,0 13 0,11-29 0,-8 28 0,28-37 0,-26 28 0,17-30 0,-12 31 90,-7-12-90,7 15 0,-10-17 0,0 14-180,0-12-90,0 23 0,0-7 270,0 9-360,0 0 360,0-8 180,0 6-180,0-6 0,0-1 90,0 7-90,0-15 0,0 15 90,11-6-180,-9 8 180,9-8-270,-11 6 270,0-6-90,0 8 0,0 0 0,0 8-90,0-6 90,0 14 0,0-5-360,0 7-1079,11 10 1169,-9-8 270,30-1 0,-27-11 0,16-8 0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33:58.766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119 19 7533,'-36'-8'359,"12"6"-628,3-7-1,7 9 270,1 0-90,3 0 90,10 0-900,10 9 631,3-7-3393,22 15 3662,-9-15 0,8 15 0,-10-7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27:02.620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24 0 7713,'-13'38'629,"3"0"-6109,10-1 5390,10 9 180,-7-6-18,18 15-432,-8-7 1299,11 0-1568,10 40 359,-7-40-180,-9 5 0,-2-1 1,-3-17 449,-2 17 0,-1-33 0,3 0 0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33:59.450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190 357 7713,'-26'9'359,"-6"-7"-179,19 15 0,-11-15-90,1 15 180,-1-6-90,0 7-90,11-8 90,2 24 0,11-20-360,0 30 270,11-23-450,44 24 360,-10-14 0,13 7-180,-37-11 0,-21-8 0,11-1 180,-9 1 90,9 0-90,-11-9-90,-11 7 360,-2-6-270,-10 7 270,-12 2-270,19-10 0,-5-1 270,21-9-180,-10 0-90,7 0-270,3-26 360,3 12-180,21-27 0,5-4-90,-8 5 90,11-9 0,2 2 0,-8 13 90,-2-18 0,-3 31-90,-19-7 90,20 2 0,-20 13 450,-2 30-450,-13 8-450,0 71 360,2-48-495,9 13 1,4 0 314,9-13-539,23 31 539,16-49 270,15-29 0,5-9 0,17-6-702,-12-15 0,-5-5 702,-17 0 0,2-18 0,-21 6 270,-7-29 90,-4 20 360,-33-5-541,-17 49 451,-20 11-540,10 19 270,-8 18-180,29-5 134,-6 18 1,2 2-135,15-7-135,-3 11 0,5 0-45,17-14 0,62 21 180,-28-40 180,41-6-270,-52-36 45,-6-29 0,-6-8-225,-7-9 225,0-25 0,-4-2 45,-14 12-270,-10-4 0,-1 1-90,5 14-315,-25 2 0,-1 4-44,21 25-1260,-52-30 1349,58 55 800,-16-12 1,21 23 0,0-6 0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34:01.184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71 284 7533,'-13'-27'-360,"-8"6"90,18-6 180,-18 9 90,19-1 0,-9 8 0,11 3 360,0-1 180,11 7-540,-9 2 449,40 35-359,-23-1 90,36 37-180,-39-29 45,10 2 0,1 0 45,-9 2-45,4 3 0,1-2-202,1-11 157,-11 8 90,-2-27-90,-11-15-90,0 6-90,0-33-270,0-23 271,0-4-46,10-2 0,1 3 225,-6 19-180,27-43 180,-30 71 337,30-13-67,-27 34 359,48 46-449,-45-15-45,16 6 0,5-3-45,-3-16-180,21 26 90,1-41 0,10-9-90,-18-5-720,26-39 721,-37 18-451,15-29 360,-20 23-270,10-23 720,-18 21-270,5-12 360,-21 16 0,-10 0-270,7 1 89,-7 7-89,10-6 90,0 7-90,0-1 90,0 3-90,0 8 0,31 8 0,-2 3-135,19 13 0,4 4 135,6 0-225,-1 10 0,-3 1 225,-12-14 360,46 19-450,-57-34 0,46-2 0,-59-16-3302,14-19 2492,-32-4-258,-21-32 888,5 29 90,-20-1 0,-5 2 0,7 7 270,-18 2 0,-4 5 0,1 8-90,-27 2 179,24 9 260,10 25-350,22-10 181,26 38-180,5-30-450,69 4 180,13-19-45,-36-7 1,1-2 2326,40 1-2282,-26-8 180,-26 6-135,8-6 0,4-1-135,17 7 45,9-3 0,-1 1-44,-14 4 23,0 0 1,-7 0 155,-27 0 222,5-8-222,-23 6 180,-11-6-90,-11-1 1246,-33 7-1246,12-7 0,-55 9-90,45 0 672,-16 0-582,2 0-90,17 17 0,-19-13 720,-11 47-451,37-34-89,-10 35-270,42-31-179,42 6 269,-20-8-360,75-9 360,-52-10-180,45-18-90,-51 5 180,1-19 0,-3-3 0,-16 14 90,8-20 0,-5-3 0,-22 10-45,4-21 0,-1-3 135,-5 5-135,-5 0 0,-1 2 45,4 20 720,-19-5-720,7 35 180,1 36-90,3 0 0,10 53 0,0-36-46,9 4 1,3 3 45,4 25-45,14-23 0,5-3 45,8 3-90,5-35 0,4-8 0,3-9 45,2-19 0,-3-6-674,-20 2 269,11-15 0,-5-3 0,-22 7-179,16-27 359,-23 31-90,-11-7 270,-11 18-90,-2 1 180,-21 9 0,18 9 0,-5 1 539,11 18 1,-4 17-450,1-3 180,34 37-270,-2-43 0,21-6 0,7-8-90,-2-11 0,10-13 0,0-5-90,-10-5 45,10-20 0,-2-5-135,-8-1 180,-8-9 0,-5-2 0,-8 6-3752,-3-54 3482,-19 51-27,-21-3 1,-4 2 386,10 11 0,-72-8 0,67 36-36,-48 25 125,37-4 46,0 26 0,3 7-135,-1 5-45,13 5 0,5 3 45,9 1-135,13-1 0,8-3 135,18-6-180,20 10 0,4-9 0,-11-32 45,30-5 0,-3-11-135,-39-18-135,16-21 1,-4-5 314,-23 3-2329,16-50 2508,-21 55 1928,-1-36-2107,-9 44 756,28-11-576,-24 36 90,59 36-180,-46-11 0,13 15 0,-1 5 0,-11 1 44,-2 3 1,-5 1-314,-11 2 89,-35 27-1350,-19-45 909,-42 10 0,8-34 1,-7-1-1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34:11.054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24 963 7533,'-13'-71'-180,"2"2"90,11 49 0,0-8-90,0 1 0,11 14 90,2-12 90,11 15-3752,0-18 3752,-1 7-431,22-14 341,-16 14 90,27-15 0,-30 7-90,8-8 270,-20 7-90,7-30 179,-19 32 91,-2-40-360,-13 45 270,0-22-180,-8 33-2017,-3-22 1927,8 30 90,-15-12 0,28 16 90,-8 25 0,11-10-90,11 37-90,-8-21 180,18 48-90,-19 1 0,4-12 0,-1 2-90,-5-16 0,0 3 30,3 13 0,1 8 0,-1-7 974,-1-9 1,-1 3-983,1 4 1,2 12 0,-1 2-1,-1-12-22,-2 4 0,0-1-60,3 15 0,1 10 0,-1-14 60,-2-28 0,1-5-90,8 19 0,1-10 180,-8-29-180,7-32 90,-10-15 90,0-62-270,0 31 135,-5-19 1,0-2-136,2-2 135,-3-1 0,1 0 45,5-4-694,-2 10 1,-2-12-1,0 7 649,-2 15 0,-1-2-399,-1-24 1,0-12 0,0 11 533,1 22 0,1 0-367,-2-29 0,0-14 0,3 12 277,3 26 0,1 3 0,-3-8 0,0-6 0,1 18 1191,3 17-921,0 32 1271,0 29-1721,0 66 180,0-28 722,0-8 0,0 4-722,5-7 0,1 5 30,-5 15 0,-2 9 0,4-4 15,7 0 0,1 4-45,-7 1 0,-1 13 0,0-1 0,0-12 0,3-2 0,1-3 0,-3 1 0,0 7 0,-1-3-973,-3 25 1,0-6 972,0-30 0,0 4-409,-3 14 1,-2 10 0,2-12 408,2-23 0,-1-3-106,-2 31 1,-2-8-74,-5-24 1780,9-10-1781,-19-17 2104,7-60-1924,-9 2-45,8-44 0,6-12-45,-4-7 45,8 21 1,1-12-1,2 9 45,2 19 0,0-2-30,0-29 0,0-12 0,0 12-60,0 27 0,0-1 60,2-33 0,2-15 0,1 14 30,1 30 0,1 0-68,-1-6 1,0-12 0,0 0 0,0 11 67,0 2 0,1 0 0,3-27 0,1-12 0,-1 15-45,-2 33 0,0 3 164,0-11 1,0-5 0,0 13 481,3 4-421,-11 3-180,0 56 90,0 49 0,0-17 0,0 28 0,0 4 2745,0-4-2700,5 26 0,0 4-135,-2-12-162,2-11 0,3 13 0,0-10 162,-1-22 0,-1 4-763,0 25 0,0 19 0,0 4 0,0-15 763,1 4 0,-1 1-18,-3-16 0,-1 14 0,-1 5 0,1-6 1,1-14-113,2 12 1,0-6 129,-4 5 0,-2 6 0,4-20-90,7-14 180,-10-9 402,0-71-492,-10-75 0,7 27 398,-3 5 0,-3-13 0,3 9-398,5 15 0,-1-1 0,-3-35 0,-3-16 0,0 12 0,1 27 0,1 3 0,2-6 0,0-6 0,-1 5 0,-5-4 0,-1 2-150,0 4 0,-2-3 0,2 5 150,4 1 0,-4 4 10,-14-21 0,-3 29-100,12 61 270,-18 71-90,21-9 0,5 20 0,5 3-90,14 0-591,-6-2 1,3 1 590,16 3 0,-15-27 0,-2 11 0,1-7 0,3-11 0,1 4-23,-2 11 1,-1 16-1,-1 1 1,0-16 22,0-10 0,-1-2-30,2 24 0,-1 11 0,-3-21 30,-5-12-477,-22 21 567,17-68 1488,-26 6-1308,28-24-3,-8 7-177,11-9 1555,0 8-1555,0-6 1067,21 6-1247,6-8 270,41-8-90,-15-3-465,-3 2 0,0 0 555,16-2-135,31 1 0,4 3 45,-3 14-975,-4-12 0,-1 3 885,-9 19 60,-18-16 0,10-5 0,-7 1-60,-8 3 0,2-3 0,32-8 0,13-5 0,-15 0 0,-35 4 0,0-2-120,35-3 0,15-2 0,-14 4 120,-31 7 0,-2 3-60,22 3 0,9 1 0,-14 4-30,17 10 45,-25 8 1,-5 1-46,-12-7 90,2 18 179,-63-31-179,-8 6 0,-31-8-269,-1 0 958,1 0-914,-26 1 1,-7-2 224,-15-7-384,16 2 0,-14 0 0,12-1 429,24 2 0,0-2-105,-32-6 0,-15-3 0,12 3 195,30 6 0,1 0-75,-24-5 0,-10-1 0,11 2-60,24 5 0,1 2 150,-26 1 0,-12 0 0,13 0-150,27-1 0,0 0 60,-20 0 0,-10-2 0,14-3-611,-9-20 641,-2 8-185,42 4 185,42 17 0,0 0-360,63 8 270,-26-6-45,40 10 0,9 1 45,1 0-106,-18-2 0,11 3 0,-7-3 151,-12-4 0,2-1-45,21 5 0,12 2 0,-10-4 115,-17-7 0,2 0-93,2 5 1,12 2-1,1 0 1,-11-1-68,4-1 0,0-1 22,1 2 1,13 2-1,-1-1 1,-14-1 22,-5-1 0,-1-1-23,1-1 1,10 1-1,-1-2 1,-14-3 22,-13-4 0,-2-2 0,25 3 0,11 0 0,-16-4 0,4-13-45,2 13 0,-5 2 45,-29-5 2,21 9-2,-53 9-89,-24 1-1,-4 1 90,-62 5-180,22-5 135,-10-6 0,-5 0-135,-22 12 1123,18-15 1,0-2-989,25 4 0,-2 0 45,-43-3 0,-2-2 45,36 1 0,-4 0-45,-30-2 0,-14 0 0,12-2 89,27-1 1,1-1 30,-28 0 0,-12 0 0,16 0-75,39 1 0,4-1 270,-43-6 0,7-1-315,29 1 1052,12-7-962,46 11-540,96 8 540,-24 0-1066,-4 0 1,15 0-1,-8 0 976,-17 0 0,-2 0 0,7 0 0,6 0 0,-6 0-331,-7 0 0,3 0 308,10 2 1,13 0-1,4 0 1,-10 0 22,-10-1 0,-5-1 0,7 1 22,24 1 1,15 0-1,-3 1 1,-17-2-23,-12-1 0,-6 0 0,3 0 0,5 0 0,-11 0-90,27 0 90,-17 0 0,0 0 242,-28-1 0,0 2-287,32 7 0,-3 1 45,6-5-135,-26 9 0,-10-1 135,-34-10-180,7 6 90,-22-8 3243,0 0-3063,-11 0 996,-13-8-1086,-2 6-90,-51-23 180,43 21-90,-42-21 0,60 14 0,-16 1 0,30 2 90,-20 8-90,20 0 0,-9-9 0,22 7 180,23-6-180,-15 8 0,54-8 0,-41 6 0,58-6 0,-48 8-90,34 0 180,-47 0-90,6 0 0,-25-9 270,1-10-181,-9-11 1,9-24-90,-11 4 45,0-6 0,0-3 45,0-10-90,0-24 0,0-4-1072,0 45 0,0 1 1072,0-30 0,0-1-90,0 25 0,0 3-286,0-42 241,-4 3 0,-3-9-165,1 33 0,-3-1 1,1 0 164,-5-26 0,-1 0 105,3 19 0,-1 0 0,1 16 120,-2 9-270,-8-34 360,18 75 90,-18 11-270,18 11 0,-7 41 0,10-9 45,5 25 0,0 5-45,-2 8 120,5-14 0,5 13 0,-2-9-1080,-4-15 0,2 1 990,6 26 0,5 11 0,0-8 15,0-14 0,-1-1-15,1 10 0,-1 7 0,0-9 15,0-16 0,-1 0 45,-1 14 0,-2 8 0,-2-11-90,3 25 19,-7-5 1,-7-7-200,-16-40 231,-20 13-51,18-49-90,-26-28 90,26-6 90,-29-65-90,19 32-90,2-28 0,3-6 0,5-4-12,8 27 0,0-9 0,3 7 57,5 14 0,0-5 89,0-24 1,-1-20 0,1-3 0,1 13-90,4-2 1,1-4 133,-2 25 1,2-14 0,0-6 0,0 0 0,0 8 0,0 15 0,3-11 0,1 6-60,4-9 0,3-7 0,-6 20 990,-9 15-1020,9 12 90,-11 19-270,0 16 360,0 11-450,-11 11 91,-12 41-91,-4-8 45,9 15 0,2 5 315,-8 22 364,11-6 0,3 1-319,2-31 0,2 3-15,1 35 0,2 16 0,1-10-75,1-20 0,2 3 0,2 12 0,3 17 0,0 0 0,0-16-45,1-8 0,2-3 0,4 14 0,3 9 0,0-15 0,-3-27 0,0-5 45,4 19 0,0-5 109,7 0-334,-11-21 90,-2-23 450,-11-67-540,0 15 90,-21-61 2034,15 36-2034,-14-35 0,-2-8-45,14 41 0,0-1-1086,-3-21 1,-1-9-1,1 7 1131,4 18 0,1-3 22,0-18 1,0-16 0,1-3-1,1 14-395,2 0 1,1-1 462,0 12 0,-1-13 0,0-3 0,0 6 0,-1 16-45,-3 3 0,1 7 90,5-27 0,-3 12 45,-7 37-90,10 29 0,0 18 0,0 58 0,10-11 134,-3 20 1,0 5 45,6 17-180,-3-33 0,1 4 315,-5-4 0,1 1-270,10 10 0,0 1-90,-8-12 0,-2 2 90,4 19 0,-1-9-45,1-30 180,2-29-180,11-46-135,-11-38 0,-3-10 135,14-15-150,-12 19 0,0-12 0,-1 9-48,-3 17 0,-1-1 108,4-23 0,2-12 0,-5 14 0,-5-17 135,2 2 0,0 6-135,-5 31 3364,0-14-3274,0 52-1774,0 11 2224,-10-1-90,-4 7-270,-20-6 0,-13 8-90,-3 0 45,0 4 0,-1 0 45,-7-2-45,-26 7 0,-6-1-45,1-6-488,-6 7 0,0-1 488,2-5 0,5 1 0,0 0 0,-10-4-30,28 0 0,-9 0 0,6 0 30,11 0 0,1 0 30,-9 2 0,-6 2 0,8-2-30,11-1 0,-2 0 89,-31 4 1,-13 2 0,11-2 0,27-4 0,-2 0-68,-10 1 1,-15 0 0,0 0-1,15 0 23,11-2 0,3 0-15,-10 0 0,-7 0 0,9 0 60,14 0 0,1 0-748,-13 0 0,-6 0 1,8 0 702,14-1 0,0 2-45,-15 3 0,-7 2 0,10 1 1064,-17 6-1064,24 4 0,3 1 0,-6-5 0,-18 20 0,47-21 90,-21 7-90,51-10 1377,-9-18-1467,32-1 0,37-1 180,8 3-90,20 7 0,5 2 0,-36 3 0,3 0 0,26 2 0,11 1 0,-7-1-279,-14 0 0,2 1 256,1-1 1,11 1-1,1 0 1,-11-2-709,9-4 0,-2 0 761,-2 1 0,7 1 0,-5 0-120,12-2 0,2-2 60,-7-6 0,7-2 0,-8 0 30,-3 3 0,-2-3-120,-2-4 0,3-3 1,-23 1 119,-33 3-360,4-5 2677,-28 17-2047,-38 0 537,4 8-897,-62-5-90,20 5 135,-27-7 0,-6-2 814,50 1 1,-1 0-830,-21 0 0,-9 0 0,8 0-340,16 0 0,-1 0 355,-7-3 0,-11-2 0,-5 0 0,2 2-579,6 1 1,0 1 0,0 0 0,-3 1 735,-10-3 0,-2 0 1,-1 1-1,4 1-112,-15 3 0,3 2 0,10 0 0,8 0 0,9 3-155,12 5 0,7 1 245,-11-1 0,-15 16-90,40-10-180,-17 1 406,30-8-586,-9 14 957,12-21-777,10 13 3421,2-17-3331,32 0 799,-5 0-349,81 0-360,-25 0-1041,9 2 0,21 2 0,-11-2 1086,-21-1 0,2 0-45,13 2 0,15 0 0,0-1 0,-13-1-364,-2-4 0,-1-3 386,5 1 1,14-2-1,1-1 1,-12 1-23,-20 0 0,-8-1 0,8 0 0,21-2 0,11-2 0,0 0 0,-14 2 0,0-1 0,-1 1 0,-12 3 0,9 0 0,-1 0 0,-14 1 0,-11 0 0,-1 2-90,22 0 0,11 2 0,-15-1 90,13-5-90,7 7 0,-7-1-90,-40-6-142,6 7 0,-6 2 52,-32-1-89,17 0 179,-25 0-180,-10-8 270,11 6 2756,2-6-2576,0 8 1076,29 0-1166,-23 0 90,47 0-90,-37 0 0,16 0 393,-22 8-483,22 19 0,-26-4 270,33 38-90,-46-36 89,25 28-179,-17-8 90,2 4 0,2 3 0,8 25 45,-2 2 0,-3-1-135,-5-9-1036,6 5 0,-2 1 1036,-15 0 0,5-9 0,3 14 0,-4-9 45,-7-16 0,-1 1-15,1 30 0,2 13 0,0-14-30,1-32 0,1-1 0,-3 21 0,0 9 0,4-11 0,17 12 89,-12 1 1,-1-3-90,3-16-2855,7 25 2855,-19-50-180,9 3-90,-11-4 270,0-17 1266,-11 4-1176,9-26-90,-19-9-90,7-1 3302,-20-43-3391,18 18-91,-5-15 0,0-5 90,5-10-90,-1-13 0,0-3 180,4-9-768,2 20 1,-1-12 0,3 9 812,7 16 0,-1-2 45,-6-9 0,-3-13 0,-1-2 0,5 10-45,5-6 0,0-1 0,-5 0 0,-4-12 0,0 0 0,2 13 225,2 3 0,0 4-60,-2-8 0,-3-6 0,2 15-30,-2-4 539,2-13-449,11 59-90,0 10-90,0 19 90,0 36-90,11-2 90,-5 19 0,1 6 0,17 10 0,-15-8 0,-1 12 0,-1-6 731,-1-12 1,1 3-792,6 34 0,2 15 0,-1-9-901,-5-19 1,0 1 802,1-6 1,2 10-1,1 1 1,-3-11 22,2 10 0,0 0 45,-2-3 0,1 11 0,0-1 0,2-12 0,6-3 0,1-3 0,0 5 0,-1 0 0,0 0 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34:15.534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214 1751 6723,'0'-21'90,"-10"5"-90,7 7 90,-7 7 0,10-7-90,0 1 90,0 6 0,0-6 0,10-9-90,-7 13 90,18-21-90,-19 23 90,30-6-90,-27 8 90,38 16-90,-38-3-3302,16 22 3302,-21-13 90,-11 38-90,-2-33 134,-17 20 1,-6 0 45,2-18-45,-16 4 0,2-5-135,27-17 90,-42-11-180,58-19 0,-16-36 180,21 12-450,10-46 270,3 54-359,11-34 449,0 54 0,0-18-90,-1 31 270,-10-6-270,19 8 180,-5 25-90,-1-11 0,-5 47 180,-21-36 3212,-11 27-3303,-2-31 361,-32 23-270,16-21 0,-15 4-180,20-18 180,11-9-270,-8-17 0,18-37 90,-8 16 0,11-40 0,11 55-90,2-37 0,11 43 90,10-25 0,-8 40-90,19-6 90,-18 16-450,-4 11 540,-12 2-270,-11 23 270,0-21 90,-11 21 0,-2-23 180,-21 14-180,8-22 270,-19 12-360,18-23 0,4 6-270,12-8 180,11-8 90,0-3-450,0-16 180,0 6-180,42-31 180,-31 27-180,73-19 360,-73 25 0,52 9 180,-58 2 90,16 24-90,-21-3 540,0 22-720,-10-13 270,-3 13-181,0-22 1,-9 12-90,20-23-90,-19 14-89,8-14-91,-11 15 90,11-15 0,2-2 0,11-2 90,0-23 0,0 21-180,0-29 180,0 28-90,21-20 90,-16 23 180,27-6-180,-29 8 360,7 0-270,-10 0 270,0 8-180,0-6 90,-10 15-90,7-7 180,-18 1-270,18-3 90,-18 1-270,19-7 270,-9 6-180,11-8-180,0 0 270,0 8-90,0-6 90,0 7-90,0-9 90,0 8 0,0-6 0,0 7 180,0-1-180,0-6 90,0 6 90,0 0-90,0-6 0,0 7-90,0-9 0,0 0 90,0 8-90,0-5 180,0 5-180,0-8 539,0 0-359,0-8-3392,11-11 3302,12-19-90,4-10-1196,28-17 1241,-26 25 0,3-3 0,11-7 0,9-5-68,-5 6 1,8-6 0,2-2-1,-3 3-37,2-7 0,-2 0 0,13-6 3,-10 17 1,11-6 0,8-5 0,4-2 0,1 1 0,-2 2 0,-5 4 0,-9 6-63,10-6 0,-10 7 0,1 2 0,8-5 0,-7 5 0,9-6 1,3-1-1,2-1 0,-2 3 0,-6 6 0,-8 7 0,6 4 0,0 0 1,0 0-1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34:23.650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238 1204 6363,'-24'0'-180,"11"0"180,2-8 0,1 6 90,7-6-90,-7 8 90,10 0 90,-11 0 0,8-8-90,-7 6 90,10-15-180,0 15 180,0-7-180,0 9 90,10 0 0,4 0-180,9 0 90,-10 9-90,9 9 90,-20 4 0,19 13 0,-18-14 0,7 15 180,-10-16-90,-21 8-90,16-10 270,-37 2-270,26-10 0,-18-1 90,10-9-90,-21-17 0,27 4-90,-24-14 90,39 7-90,-8 2 90,11-1 0,11 9 0,2 2 0,11-1-90,0 7 90,-1-7 0,-10 9 0,-2 0 0,0 0 0,-9 9 0,9-7 90,-11 23-90,0-21 90,-11 21-90,9-23 179,-20 15-179,20-15 0,-19 7 0,8-9-179,-1-9 89,4 7 90,10-23 0,10 13-90,14-16 90,-8 18 0,16-7 0,-9 15 90,4-6-90,-4 8 90,-12 0-90,0 8 179,-9 3-179,9-1 90,-22 7-90,9-15 90,-9 14-90,0-14 90,9 6-90,-19-8 0,8 0 0,-1 0-270,-7-8 91,19 6 89,-9-14 0,11 5 90,0 1-90,11-7 180,2 15-90,0-6 90,-2 16-90,-1 3 269,-7 7-269,7 1 360,-10 0-360,0-9 90,0-1 0,0-1-180,0-6-90,0 7 270,-10-26-270,7 4-89,-7-23 179,10 24 90,0-22-90,0 30 180,21-21-90,-16 23-90,16-6 90,-10 8 0,12 25 0,-7-10-90,5 12 90,-21-2 270,0 4-270,0-6 89,-10 11 91,-4-32 0,-9 15-90,-12-15-3392,-1-2 3302,9-10-180,6-18 90,21 7 90,0-23-90,0 29 90,0-18 0,0 22 3392,11 1-3392,2 1 0,11 18 90,-11 1-3482,8 10 3392,-19-2 0,9 10 0,-11-8 90,-11 16-90,9-24 90,-19 14-90,8-24 3392,-1 15-3392,-7-15-90,19 6 90,-9-8 0,11 0 1709,0 0-1619,0-8 180,11-3-180,2-7-90,21-10 0,-8-9-1510,30-12 1510,-6-24 0,9 3 0,6-4-45,-15 13 0,5-6 63,-5 12 0,9-9 0,4-4 0,-2 4 0,-6 8-48,-3 4 0,-5 7 0,7-5-132,6-2 0,10-7 0,3-2 0,-4 7 1,-11 11 116,1 4 0,-2 9 45,8-2 0,6 1 0,-10 8 0,19 4 0,-29 10 0,0-1 0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34:30.034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72 294 7533,'-24'0'-720,"11"0"630,2-8 90,11 5 90,0-5-90,0 0 90,0 6 0,0-15-90,21-19 0,-15 11 0,36-19 0,-26 26 90,39-10-180,-37 16 90,25-5 0,-30 17 90,0 17-90,-2-5-3392,-11 24 3392,0-7-237,-22 34 237,17-27 180,-37 24 0,26-39 90,-50 6-270,45-16 359,-32-28-359,40 2-89,0-29 178,2 24 3232,11-8-3591,22-32 0,25 5 270,-15-3-90,31 7 90,-47 47 579,8-21-579,-3 23 179,-19 2-89,9 2 0,-11 31 0,-11-18-90,-2 38 90,-11-22 90,-10 15-180,18-17 90,-26-2-90,37-16 90,-27-2-180,30-18 90,2-27-180,13 11 0,21-36 0,-18 39-89,37-22 269,-46 31-90,36-12 0,-41 23 270,19 2-270,-18 10 270,8 18-91,-22-7 181,-2 22-270,-11-19 270,-10 11-180,18-16 180,-37 0-180,45-9 180,-34-2-450,29-8 360,0-25-180,2 10-180,11-36 90,0 27 0,11-28 90,-9 37-90,20-18 90,-9 31-90,21-7 90,-18 9-90,26 9 90,-26 1 0,8 9-90,-14 0 270,1 17 0,-9-14-180,-2 31 270,-13-30-180,-32 20 90,16-21-90,-26 5-180,39-16 180,-5-3-180,21-16-90,11-20 180,12 5-360,14-29 360,0 29-180,8-13 180,-29 26 270,15-7-360,-28 15 540,8-6-90,-11 8 179,-11 0-359,8 0 360,-18 8-540,19-6 0,-19 15-90,7-7 270,1 18-180,3-16 90,-1 22 0,8-22 269,-7 15-269,10-8 360,10 0-360,-7-8 180,29 5-180,-27-5 0,48-1-90,-35-1 0,37-8 0,9-2-180,10 1-982,1 0 0,17 0 0,-6 0 622,-4-1 0,2 2 315,-8 0 0,10 1 0,0 0 1,-7 1-256,-7 0 0,-6 0 1,2 1 209,14 3 0,3 2 0,1 2-796,7 5 1,1 2 0,-7 3 1065,9 8 0,-2 2 0,-8-7 0,4 2 0,-7 0 0,-5 6 0,-1 0 0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34:32.483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95 293 7533,'-37'-19'-90,"13"9"270,3-7-450,19 7 180,-9-1 90,11-14-90,0 13 0,0-7 90,0-6 90,0 12 0,11-22-270,2 13 360,21-4-90,-18 7-90,26 0 90,-15 8-90,9 11 0,-1 2 90,-1 41 0,-18-18-90,5 46 90,-32-38 0,-2 19-90,-11-22 359,-10 7-179,8-7-90,-19-11-90,29-11 90,-26-33-180,37 10 0,-27-46 90,29 36-90,3-27 0,14 31-180,20-23 270,-8 29-89,19-10-1,-29 25 90,26 17 90,-26-13-180,8 38 90,-14-27 0,-10 37 179,-10-29 1,-14 21-180,8-23-3392,-26 6 3482,37-8-180,-38-8 180,38-3-270,-16-25 180,21-4 0,0-9-90,11-5 1,23-28-1,-5 26 0,26-24 90,-28 51 3302,-4 10-3122,-12 2-180,-11 31 179,0-18 271,-11 28-450,-2-21 0,-11 5 270,1-8-90,-1 0-90,11-1-180,-8-7 0,18-3 90,-7-8-270,10-17 180,0 5-449,10-15 539,-7 8-360,18-8 450,-19 14-270,9-4 270,0 17 0,-9 0 90,9 0 89,-11 9-269,0-7 180,0 23-180,0-21 180,-11 21-180,9-14 180,-9 8-180,11-9 0,-11-2 90,9-8-270,-19 0 270,18-8-360,-7-19 0,20 12 180,3-27 1,0 29-1,9-13 90,-20 15 90,30 3-90,-27 8-3482,16 0 3482,-10 0 90,-9 0 179,9 17 1,-11-5-270,-11 7 180,-2-2-180,0-15 3482,-8 6-3482,18-8-3482,-18 0 3482,19-8-90,-9 6-90,11-7 180,0 9-90,0 0 90,-11 0 0,9 0 3482,-9 0-3482,11 0 360,-10 9-360,7-7 540,-18 6-540,18-8 90,-7 8 359,10-6 1,0 7-360,0-9 270,10 8-270,4-5 0,9 5 0,1 0 0,21-6-90,-6 15 90,19-15-206,11 15 146,3-6 0,16 2 0,-5-2-572,-8 1 0,8 1 482,-13-2 0,15 2 0,8 2 0,1-1 0,-8-1 1,-13-1-680,21 1 1,-3 1 580,-2 2 1,13 2 0,-3 1 0,-17-3 22,-22-5 0,-4 1-405,40 18 0,-2 1 360,-7-6-540,-28 1 1,-8 0 719,-27-13 0,-3 11 0,-8-13 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34:41.232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156 209 6273,'0'-22'0,"10"5"90,-7 9 0,18 6-90,-18-14 90,18 13 0,-18-5-90,7-1 90,1 7-90,-9-6 90,9 0-90,-1 6 0,-7-6-90,8 8 90,-1 8 90,-7 2 0,7 0-90,-20 7 450,-3-6-450,-1-1 90,-7-2 0,8 1 0,-11-7 0,1 7-90,9-18 0,4-1-90,10-9 90,0 8-90,10-14 90,-7 21-90,18-21 90,-18 23-180,28-7 180,-25 9-90,15 0 180,-21 0-3482,0 0 3482,0 9 180,0 1-270,0 9 0,-11-9 180,9 7-1,-19-14-179,7 5 3482,-9 0-3392,-1-6-90,0 6 0,-10-8 90,18 0-180,-26-8 90,37-2-90,-27-17-90,29 6 180,3-15-269,3 23 269,18-12 0,-8 23-180,32-15 90,-16 15 90,5-6 0,-13 16 90,-7 11-180,-1-6 90,-3 21 0,-10-22 360,-21 24-270,16-24-1,-37 13-89,37-14 90,-38-1-180,38-1 180,-27-9-180,19 0 180,0-17-180,2 4 90,11-14-89,11 8 89,2-8-90,11 6-90,10-6 90,-7 16 0,7 3 90,-21 8-90,8 17 90,-18-13 90,-3 38-90,-3-28 270,-18 30-180,8-23 0,-21 6-1,7-16 1,3-2-180,3-9 90,19-25 0,-9 10-179,11-38 179,0 38-270,11-26 270,-9 36-90,9-20 0,-11 23 0,10-6 180,-7 16-180,8 3 180,-11-1-90,0 7 0,0-6 90,0 16 0,0-6-90,-11 6 90,8-8-90,-18-1 90,19-7-90,-19-2 0,18-9-90,-8-9 90,11-2-90,0-7 90,0-1-90,22-8 90,-17 14-360,37-3 360,-37 16-270,38 0 0,-38 8-179,37 19 269,-37-13 180,27 28 0,-29-29 0,7 14 0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34:41.567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0 96 6633,'11'-22'-809,"-8"-3"809,7 23 0,-10-6 0,0 0 449,0 5-89,0-5 270,0-1-540,0 7 270,11-6-270,-9 8 449,9 0-449,-11 0 540,10 8-360,4 11 629,41 44-809,-13-9-45,17 19 0,4 3-425,-28-36 1,1 1 169,8 13 0,4 6 1,-6-6 119,14 21 90,-6-5 0,-3 0 0,-5 6 0,-7-22 0,-1 1 0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36:32.328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296 0 7443,'-24'0'-270,"11"0"270,-8 0-90,18 0 450,-18 0-270,18 0 90,-18 0 269,19 0-359,-9 0 270,-21 0-90,25 0 90,-57 0-180,56 0 0,-34 8-91,39-6-358,-18 23 359,29-12-90,5 23 0,14-16 90,18 8-270,-19-9 90,51 16 90,-54-12-180,51 30 180,-69-6 0,16-5 0,-21 2 0,-10-25-90,-3-8 180,-32-3 0,16-8-360,-26-17-90,39 5-629,-5-32 719,21 29-900,10-18 1170,3 30 0,1-5 0,-4 8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27:03.370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1 368 7533,'0'-29'-540,"0"1"270,0 10 270,0 7-90,0-5 0,10 14 0,3-7 90,11 1-359,10 6 359,-7-15-270,18 6 270,-19 1 0,8-7 0,-21 6 0,-2-7 180,-32-9-1,5 6 1,-18-7 0,21 10 0,-9 7-180,20-6 360,-9 15-180,11-7 0,-10 9 269,7 0-269,-7 0 360,31 34-360,-16-17-45,15 28 0,2 5-135,-6-11 45,6 10 0,1-1-225,-7-16 180,15 21-180,-28-32 180,29-2 0,-27-11-90,26-16-90,-17-3 180,-1-8-450,-3-16 181,1-5-271,13-25 540,-8 24-270,15-12 540,-28 41 449,18-5-539,-18 17 540,18 34-540,-19-18 0,9 20 0,-1-19-90,-7-7-180,18 9 270,-18-9-630,39-2-180,-13-33 450,18 11 90,-23-30 0,-3 23 0,-18-23 180,7 21 0,-10-21 90,0 23 270,-10-6-450,7 16 180,-18-5-180,19 14 180,-9 27-90,11-17-90,0 50 0,0-43-90,0 29 180,0-23-360,11 15 270,2-24-180,0 14 180,8-16-360,-8 1 180,11-3 90,0-16 0,-11 6-180,-3-15 270,1 7-359,-8-10 269,7 10-720,1-15 540,-9 12 270,9-6 0,-1 2 0,4 6 0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36:32.946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48 0 7533,'-26'0'-720,"4"0"270,22 0 630,0 0 270,0 8-270,11 11 90,-8 1 0,18 16-91,-19-7 91,19 26-180,-7-13 0,-2 9 0,-1 2-90,3-3 135,-8 15 0,-2 0-135,-4-17-899,0 32 89,0-60-89,0-20 629,0-20 270,11-60 0,-9 32 0,9-9 0,-1 1 0,-7 10 90,18-50-90,-8 68 0,1-22 269,-4 40 91,-10-1 989,11-5-1079,-9 14 720,9 10-900,-11 5 359,-11 30-269,9-20 0,-30 38-180,27-36 450,-27 45-450,29-46 90,-7 29-180,10-41 0,0 13 90,0-23 90,32 6-270,-14-8 270,37 0-270,-18 0-180,11 0 360,-11 0-180,8 0 180,-30 0-449,17 0 359,-29 0-540,7-25 360,-10 11-269,0-47 539,0 45 90,0-26-270,0 31 539,0-7-179,0 15 180,0 22-270,0 5-1079,11 27 809,-9-27 180,20 11 0,-9-16 0,10-1 0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36:33.078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72 20 7713,'-26'0'90,"-6"0"-360,30-8 90,-9 6-90,11-7 90,0 9-360,0 0 271,11 0 269,-9 9 0,19 1 0,-8 8 0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36:33.344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 39 7533,'0'29'0,"0"-2"90,0-8-90,0-1 90,0 1 89,10 0 1,-7 0-90,8-9 270,-1 15-180,3-20 0,11 20-270,-11-23 270,-2-2-180,-11-11-450,0-33 360,0 11-180,0-30 180,10 32-90,-7-13 91,8 32 268,10-5 451,-6 42-450,9-2 90,-13 14-90,-1-1 90,-7-15-180,18 14-450,-18-14 180,18 7 90,-19-10 180,9 1-90,0 0 0,2 0 0,10 0 0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36:34.394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48 218 6543,'-13'10'270,"2"-10"-180,11-2 90,0-15-90,0 7-90,0-1 90,0-5 0,0 13 0,0-13 90,-10 5-90,7 1 0,-7-7-1,10 7-89,0-1 90,0 3 0,0 25-90,0-4 90,0 30-90,0-20 90,0 54-90,0-39 90,10 33-270,-7-42 270,7-1-90,-10-18 180,0-18-180,0-5-90,0-39 180,0 27-180,0-44 90,0 44 0,0-28 0,0 32 270,0-6-270,0 9 180,0 7-270,0 2 180,0 27 0,0 2-90,0 35 0,0-13 0,0 37 0,0-43 0,11 32 90,-8-44-90,7 2 0,-10-17 0,0-34 0,0 11-270,0-64 270,0 40-360,0-41 270,0 39-180,0-40 270,0 43-269,-10-32-1,7 57-180,-8 3 0,22 20 450,-8 16 0,7 2 0,-10 8 0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36:35.162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95 207 6183,'-13'0'720,"2"0"-630,11 8 90,0-6 0,0 16-90,0-16 180,0 14-180,0-14 269,11 24-269,-8-22 720,7 13-720,-10-17 360,0-17-271,11 13-179,-9-47 0,9 35-179,-11-54 268,0 46-268,0-29 179,0 41 0,0-22 0,0 30 0,0-13 0,0 17 0,0 0 0,10 17 0,4 37 0,-1-8 0,-3 42 0,1-46-90,-9 46 180,9-42-90,-10 11 0,-2-1 0,1-16 0,0 45 0,0-62 0,-11 13 90,-2-26-1,0-1-89,-8-9 0,18 0 0,-18 0-3392,19-9 3392,-19 7 360,-3-23-360,8 21 90,-16-22-90,30 24-90,-9-6 90,11 8 3482,21 0-3482,-5 0 90,18-8-90,-10 6 90,21-15-90,-27 15 90,46-15-270,-56 15 0,34-6-180,-29 8-89,11 0-181,-11 0-809,8 0 989,-18 0 450,7 0 0,-10 0 0,0 0 0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36:35.661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48 368 7533,'-27'0'-720,"6"0"990,21 0 0,0 0-180,0-8 0,0 6 90,0-15-90,0 15-1,0-15 181,0-10-90,0 4-90,21-38 0,-5 36 0,18-36-90,-20 38 90,-4-20 0,-10 30-90,0-12 90,0 23 0,0-6-180,0-1 180,0 7-90,0 11-90,0 11 90,0 18 90,0-9-90,0 7 0,0-7 0,0 9 0,11 16 0,-9-12 90,19 46-90,-18-42 0,8 33 0,-11-39-90,0 6 90,0-25-90,-11 12 90,-2-29 0,0 21 90,2-23 360,1 7-270,-4-9-91,1 0-89,3-9-89,-1 7-1,8-6-900,-7 0 990,20 6 0,4-15 0,9 7 0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36:36.612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48 143 5824,'-27'0'0,"6"0"0,21 0 180,0 0-90,0-8-90,0 6 0,0-7 359,0 0-359,0 7 270,0-14-180,0 14 90,0-6-90,0 8 180,0 0-270,0 8 180,0 19-180,0-4 180,0 38-180,0-36 179,0 27-89,0-31 0,0 6-90,0-16-90,0-11 180,0-11-270,0-33 270,0 19-269,0-36 179,0 21 89,0 1-89,0-5 90,0 15-90,0-1 180,0 12 0,0 26-90,11 30-90,-9 4 90,19 37 0,-7-35-180,-1 27 90,8-40 90,-18 5-90,7-26 0,-10-10 0,0-10-270,0-42 180,0 16-1079,0-52 989,0 53-899,0-26 1079,0 48 0,0-12 0,0 15 0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36:37.228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143 131 6543,'-13'-8'-180,"2"6"360,1-6-90,7 8 0,-8 0-90,11 0 180,-10 0-90,7 0 180,-18 0-180,8 0 0,0 16 0,2-3 0,11 39 0,0-27 0,0 44-1,0-44-89,0 27 90,0-22 0,21 7 180,16 10-180,3-24 90,15 2-270,-28-25 0,28-25 180,-37 2-90,14-15-90,-32-14 90,11 27-180,-9-61 180,-2 48-90,-13-58 90,-11 60 90,-10-25-90,8 41 90,-30 1-90,27 11-90,-37 16 90,48 2-90,-24 42 90,39-24 0,-8 32-90,11 3 450,22 33-360,4-12-1651,0-33 0,6-6 1651,18-13-29,29-6 119,-47-26 90,31-35-91,-47 2-44,2-18 0,-2-3 45,-3-4-135,-8-8 0,-10 0 135,-18 10-90,-25-32 0,-2 65-629,-29-2 449,37 33 180,-24 19 0,40 12 0,-9 18 0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36:39.363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119 132 6363,'-13'-11'-180,"2"3"-395,1 8 665,7 0 155,-8 0 25,11 0-145,-10 0-35,7-8 90,-7 6-90,10-6 655,0 8-655,0 0 180,21 0-270,-5 0 269,39 0-359,-15-9 90,18 7-90,-22-7 1,41 1-1,-53 6 90,39-15 0,-50 15 179,11-6-179,-11 8 90,-2 0 0,-11 0-90,-21 0 0,15 0-180,-57 8 91,52 3 89,-73 8-90,52-9 90,-47 7 90,29-15-180,3 6 269,12-8-89,1 0-90,18 0 0,-5 0 0,21 0 90,21-8-90,-5 6 180,40-15-180,-17 15 180,40-15-180,-26 15 90,37-15-90,-48 7 90,45-9-270,-66 8 270,21 3-90,-42 8-630,0 0 630,-10 8 0,-4 3 0,-9 8 0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36:40.595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120 56 6451,'-27'0'0,"6"0"90,21 0 0,0 0 0,0-8 804,0 6-75,0-6-250,0 8-569,-10 0 90,7 0-90,-8 0 0,11 0 0,0 0-581,-10 0-90,7 0 0,-7 0 671,10 8 671,0-6 0,0 23 90,0-12 0,0 39-90,0-18 90,10 54-150,-7-43 211,18 52-929,-8-62 107,21 18-195,-7-43-225,-3-1-98,-3-34 285,-19 2 617,19-66-540,-18 42 318,3-11 1,-1 2-430,-5 19 349,-22-49-28,17 61 108,-37-19-539,26 34-535,-18 1 227,10 9-586,0 34 1251,11-9 1,-8 37 0,8-14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25:38.204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143 57 7533,'-23'0'-450,"-12"0"180,20 0 90,-7 8-4071,22 3 4251,-10 8 859,7 16-769,-7-4 90,20 40-90,-7-26 135,12 30 0,2 4-135,-12-18 0,11 23 0,-1-5 0,-12-41 269,8 31-359,-11-57 3842,0 5-3752,0-17 0,-11-25-180,-2 10 270,-11-45-270,11 26-180,-8-45 90,18 35 180,-7-19-90,-1 25 180,8-58 90,-7 44-1876,16-6 0,9 3 1696,11 22-1984,32-28 2074,-7 46-1422,28-27 1242,-48 38-296,43-12 296,-66 24 1870,34 11-1600,-39 2 0,-3 22 0,-3-20 1875,-28 21-2055,15-23 0,-18 32 90,10-28 1939,-10 19-2209,18-26-810,-27 1 721,28 0 149,-20-9-239,22-1 359,3-9 0,-1 0 0,-2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27:04.002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11 30 7533,'-3'19'180,"-4"-1"-90,28 2-1,-19-2 1,19 1-180,-18 0 180,8-1 180,-1 10-90,-7 1 90,7-8 0,-10 4 0,0-23-180,0-2-180,0-27 180,0-4-180,0-23-180,0 22-180,0-20 270,0 29 0,21-13 90,-15 26 180,25 10 90,-28 10-90,29 26-90,-27-13 90,27 20-270,-30-21 0,19 4-539,-18 2 539,18-16 180,-18 13 0,18-23 0,-8 6 0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36:41.762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119 113 7803,'-13'-8'-947,"-9"6"734,9-15 843,0 15-680,-8-7 136,18 9 36,-7 0 15,-1 0-47,9 0-191,-9 0 221,11 0-324,11 0 493,2 0-68,21 0-131,-18-8 229,26 6-215,-37-6 100,27 8-204,-29-9 379,18 7-438,-19-7 438,9 9-469,10 0 131,-5 0 125,8 0-190,-14 0 24,-10 0-289,-31 0 348,12 0-348,-36 0 379,28 0-1,-18 9-32,19-7-212,-8 15 290,21-15-3483,2 6 3541,11-8-193,0 0 180,21 9 138,37-16-521,-13 14 244,42-33-451,-58 22 48,37-21-354,-47 23-152,12-14 740,-31 14 141,0-6 0,-10 16 0,-4 2 0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36:42.228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180 340 7803,'-23'0'-1169,"-1"0"989,11 0 360,2 0-90,1 0-90,7 0 270,-18-9-222,18 7 269,-7-7-89,10 1 351,0-11-90,10-10-125,-7-8 146,7 7-235,-10 3 166,0-17-179,0 3 0,0 1-262,-10 6-91,7 32-142,-7-6 34,10 33 233,10 23-98,3 4-10,1 11 13,7-25-91,-19-1 222,19-8 12,3 49 98,-8-39-234,1 10 1,-2-1 31,-13-15 163,-12 28 116,4-47 39,-46 20-327,23-32 20,-29-2-300,31-2-5,-4-23 44,28 12-127,45-22 11,-8 14 219,56 2 0,-29 3 0,10 5 0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36:55.711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451 207 6273,'0'-21'90,"0"4"90,0 17-90,0-8 0,0 6 0,0-6 0,0 8 90,0 0 90,0-8-270,0 6 270,0-6-180,-10 8 89,7 0-89,-8 0 90,1 0-180,7 0 180,-18 8-90,18-6 0,-18 14-90,19-14 270,-9 6-180,11-8 90,0 9-90,0-7 90,-10 7-180,7-1 180,-8-6-270,11 6 180,-10-8 0,7 0-1,-18 9 1,18-7 90,-7 7-90,10-9 180,-11 0-270,9 0 180,-9 8-180,11-6 0,-10 6-180,7-8 270,-8 0-90,1 0 90,7 0-90,-7 0 0,-1 0 0,9 0 0,-9 8 0,11-6 0,0 6 0,-11 1 0,9-7 90,-9 7-90,1-1 0,7-6 90,-8 15-90,1-15 90,7 23-180,-18-20 180,19 29-180,-9-30 180,11 21-90,0-15 0,0 0 0,0 7 90,0-15-90,-11 7 0,9-1 0,-9 2 0,11 1 0,0 6 90,-10 1 0,7-5-90,-18 12 0,18-23-90,-7 15 90,10-15 0,0 23 0,0-21 0,0 22 0,0-16 0,0 9 0,0-1 270,0 2-270,0-2 0,0 1 0,0-9 0,0 15 0,0-21 0,0 21 0,0-14 0,0 8 0,0-9 90,0 7-90,0-7 0,0 9-90,0-8 90,0-3-90,0 1 90,0-7-90,0 6 90,0 1 0,0-7 0,0 6-90,0-8 90,0 8 0,0-6 0,0 7 0,0-9 0,0 8 0,0-6-90,0 15 90,0-15 180,10 15-90,-7-15-90,8 15 0,-1-7 0,-7 9 0,7-9 0,1 7 90,-9-7-90,9 9 0,-11-8 0,0 6 0,0-7 0,0 0-90,0-2 90,0 1 0,0-7-180,11 15 180,-9-15 0,9 6 0,-11 1 0,0-7 0,10 6 0,-7 1 0,7-7 0,1 15 0,-8-15 0,18 15 0,-19-15 0,9 14 0,0-14 0,2 15 0,0-7 90,8 10-90,-18-10 90,18 6-90,-19-14 90,19 15-90,-18-15 90,18 6-90,-18-8 0,18 9 0,-18-7 89,18 15-89,-8-15 0,0 6 180,8-8-180,-8 8 90,1-5 0,7 5-90,-19-8 0,19 0 0,-7 0 0,9 0 0,-10 0-90,19 0 90,-27 0 0,38 0 90,-38 0 0,16 0-90,-10 0 0,2 0 90,10 0-90,1 0 0,-11 0 0,-2 0 0,0 0 0,-9 9 0,19-7 0,-18 6 0,18-8 90,-8 0-90,0 0 90,8 0-90,-18 0 0,18 0 0,-18 0 0,18 0 0,-18 0 0,7 0 90,1-8-180,2 6 90,11-7 0,-11 1 0,8-3 0,-18 1 0,7 2 0,-10-1 0,21-1 0,-5-9 0,18 0 0,-21 1 0,-2 7 0,-11-6 0,21 7 0,-16-1 0,27-5 0,-29 14 0,18-24 0,-19 22 0,20-21 0,-20 14 0,19-8 0,-18 1 90,18-1-90,-18 0 0,18 0 0,-19 9 0,9-15 0,-11 20 0,0-28 0,0 29 0,10-30-90,-7 22 0,8-24 0,-11 24 90,0-30 0,0 36 0,0-36 0,0 29 0,0-31 0,10 30 0,-7-28 0,7 38 0,-10-38 0,0 36 90,0-36-90,0 29 90,0-22-90,0 22 90,0-21-180,0 22 90,-10-15 0,7 8 0,-18 9 0,18-7 0,-7 15 0,10-15 0,0 15 0,0-7 90,-11-7-90,-2 12 0,-11-21 0,1 15 0,10-10 0,-9 10 0,9-7 0,0 15 0,-19-23 0,27 21 0,-27-22 0,19 16 0,-10-9 0,9 0 0,-7 1 0,19 7 0,-19-6 0,18 15 0,-18-15 0,8 15 0,-1-6 0,-7 0 0,8-3 0,0 1 0,-8 1 0,8 1 0,-11 6 0,0-15 0,0 15 0,1-6 0,-1 8 0,0 0 0,-10 0 0,18 0-90,-47 0 90,52 0 0,-41 0 0,38 0 0,-9 0 0,-1 0 0,11 8 0,-8-6 0,7 7 0,1-9-90,-8 8 90,18-6-90,-18 6 90,19-8 0,-9 9-90,1-7 90,-4 15 0,1-7 90,-8 9 0,8-9-90,0 16 0,-8-22 0,7 29 0,-9-29-3392,10 21 3392,2-14 0,-10 25 0,5-14 0,-18 23 0,21-25 0,2 8 90,0-10 3302,-2 1-3392,0 0 0,-8 8-90,18-14 90,-7 20 0,-1-20 0,9 31 0,-9-21-3392,11 12 3392,0-15 0,0 23 0,0-18 0,0 27 0,0-22 0,0 7 0,0-7 0,11 22 0,-9-19 0,19 22 0,-18-26-90,29 23 90,-27-27 0,27 36 0,-30-38 0,30 30 0,-16-39-90,18 36 90,-10-35 0,-11 12 0,8-2 0,3-4 0,2 0 0,8 4 0,-10-23 0,10 15 0,-7-15 0,18 6 90,-8 1-90,-11-7 0,6 6 3392,-9-8-3302,4 0 0,28 0-90,-26-8 0,27-3 0,-30 1 0,19-7 0,-8 7 90,0-9-90,-3 0 0,0 0 90,-18 0-90,16 1 0,-19 7 0,11-6 90,-11 15-3482,8-14 3392,-19 14 90,9-15-90,0 6 0,2-7 0,11-1 90,-1-17-90,1 22 180,10-37-180,-7 37 3482,-4-30-3482,-2 23 90,-18-14-90,18 13 0,-8-30 0,1 27-90,-4-27 180,-10 31-180,0-32 90,0 28 0,0-35 0,0 37-90,0-30 90,0 31 0,0-31 0,0 30 0,-10-29 0,-4 29 0,-9-29 0,9 29 90,-17-30-90,15 30 0,-18-21 0,10 15 0,-10-9 0,7 9 0,-7 1 0,21 10 0,-29-10 0,34 8 0,-45-16 0,37 24 0,-29-22 0,19 30 0,-8-21 0,20 23-90,-17-6 90,15 8-90,-18 0 90,10 0-90,-21 8 90,27 3 0,-46 7 0,46-7 0,-38 5 0,30-14 0,-8 15-90,10-7-90,-10 10 180,18-2-3392,-16 1 3392,30 0-90,-19-9 90,7 16 0,-9-14 0,9 15 90,-7-8-90,8 16 3392,-11-20-3392,1 27 0,10-29-90,-9 22 90,20-13 0,-19 13 0,18-14-90,-18 14 180,18-22-90,-18 20 0,19-20 0,-9 22 0,11 3 0,0 2 0,0-3 0,0-9 0,0-10 0,0 18 0,0-13 0,0 29 0,0-28 0,0 28 0,0-29 0,0 38 0,0-37 0,11 45 0,-9-44 0,30 44 0,-27-44 0,27 44 0,-19-44 180,21 36-180,-18-38 180,26 13-180,-26-17 180,18-1-90,-10-7 90,21-3-90,-16-8-1,37 0-268,-37 0 269,37 0-270,-37 0-90,26 0 270,-28 0-3328,39-8 2428,-45 6 900,31-6 0,-28 16 0,13 2 0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36:59.729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299 151 6183,'0'-10'180,"0"1"-90,0 9-90,0-9 90,0 7 0,0-6-90,0 8 90,-11 0 180,-2 0-270,0 0 90,-8 0 0,18 0 0,-18 0 0,19 0 0,-19 0-90,18 8 180,-29 3-180,27 0 269,-27 14-179,30-12 90,-9 22-180,11-14 180,-10 14-90,7-14 90,-18 15-90,18-16 90,-7 16-270,-1-15 270,8 15-270,-7-24 90,10 22 0,0-30 0,0 29 0,0-20 0,0 22 0,10-22 90,-7 20-90,8-29 90,-11 38-90,0-27 90,0 37-90,0-28 0,10 19 0,-7-21 0,7 4 0,1 2 90,-8 17-90,18-11 0,-8 18 0,0-30 0,8 13 0,-8-22 90,1 12-90,-4-15 90,11 9-90,-16-9 90,38 7-90,-38-15 0,27 15 0,-19-7 0,10 1 0,1-3-90,21 0 270,-26-6-180,33 15 89,-36-15 1,18 7-90,-10-9 0,10 0 0,-18 0 90,16 8-90,-19-6 0,21 7 0,-18-9 0,26 0 90,-26 8-90,19-6 0,-12 6 90,12-8 90,-9 0-90,8-8 90,-21 6 0,19-23-180,-16 12 0,18-22 0,-21 14 0,19-14 0,-16 13 90,8-21-90,-3 19 180,-8-20-180,11 15 90,-1-17-90,-9 15 90,7-22 0,-19 30-90,19-21-90,-18 24 180,8-16-90,-11 23 0,10-37 0,-7 33 0,7-35 0,-10 31 0,0-14 0,0 22 0,0-20 0,0 20 0,11-14 0,-9 16 0,9-14 0,-11 21 0,0-29 0,0 29 179,0-30-179,0 30 0,0-30 0,0 30 0,-11-29 0,-2 20 0,-10-14 0,-1 8 0,11 1 0,-8 7 0,-3-14 0,-3 21 90,-39-22-90,35 24 0,-46-14 0,48 14 0,-16-7 0,22 9 0,-1-8 0,-10 6 0,7-6 0,-7 0 0,10 5 0,1-13 90,-1 14 0,0-7-90,0 9 90,-10-8 0,18 6-90,-26-7 0,26 9 90,-29 0-90,30 0-90,-38 9 90,45-7-90,-45 23 90,37-21 90,-18 29 90,10-29-180,1 30-90,-1-22 180,11 24-90,2-15-90,1 15 90,7-16 0,-8 16 0,11-15 0,-10 14 0,7-14 0,-18 23 0,18-29 0,-7 35 0,10-35-90,0 20 90,0-16 0,0 33 0,0-24 0,0 24 0,0-33 0,10 25 0,-7-19 0,8 35 90,-1-37-90,-7 21 0,7-31 0,1 29 0,-8-36 0,28 44 0,-15-44 0,18 45 0,-10-36 0,10 37 0,-18-29 0,16 4 0,-19-11 0,21 3 0,-7-6 0,28 4 0,-37-17 0,56 0 90,-53 0-90,56 0 0,-59-9 0,25 7 0,-30-7 90,11 1 90,20-10 0,-4-12-180,7 1 90,9-15-90,-27 21 180,26-29-360,-39 29 270,37-29-270,-35 28 180,17-27-90,-14 27 180,-8-36-90,0 34 0,8-51 0,-18 50 0,7-50 0,-10 51 90,-10-34-90,7 37 180,-18-21-180,18 23 0,-18-15 90,19 15-180,-9-22 90,1 28 0,-14-35-90,8 35 90,-26-28 0,26 21 0,-29-5 90,19 16-90,-30-5 0,38 14 90,-45-15-90,44 15 90,-47-14-90,48 13 90,-46-13-90,56 5 0,-44 1 90,36-7-180,-18 15 180,10-7-90,-21 9-180,16 9 180,-26 1-180,18 9 180,0 0-180,2-8 90,-20 13 90,23-20-90,-33 30 90,28-22-90,10 16-90,-26 7 180,35-12-180,-16 30 180,23-22-360,1 57 270,7-40-495,2 9 1,2-1-315,2-10 269,16 15 0,4-1-359,-5-10 723,8-1 1,4-1-1,7 0 1,10 8 0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37:03.613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393 170 6273,'-26'-10'-179,"-6"2"179,30 8 89,-20 0-89,20 0 0,-9 0 90,1 0-90,-4 0 90,-9 8 0,10-6 90,-30 31-90,25-18 90,-37 45-90,28-26 90,-7 46-90,10-36 90,0 43-180,11-43 90,24 52 0,5-58-135,28 4 0,9-7 45,-3-20 45,15-7 0,2-7-45,-1-23 45,-7-14 0,-5-7-45,-9-14-1741,-5-11 0,-6-4 1741,-18 3-713,-7-6 0,-5 2 713,-6 14-319,-18 5 0,-5 4 319,-4 17 0,-48-20-90,46 40-805,-56-4 445,55 17 973,-34 17 0,40 4 0,-9 17 0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37:04.279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72 482 7533,'0'40'-1170,"0"4"-4670,0-23 6020,0 6 1229,11-17-1319,12 7 859,4-15-859,7 7 0,11-34-90,-6 2 3482,9-31-3347,-7-26 0,-6-6-225,-11 0 90,4-13 0,-14 8-90,-37 47-180,-46-9 0,3 43 270,10 15 0,-1 7 0,-20 10 0,31 1 0,0 0 0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39:04.064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476 181 7533,'0'-40'0,"0"5"270,0 7-91,0 16-179,0-14 180,0 16 0,0 0-270,0 2 90,0 8 180,0-9-180,-11 7 90,8 2-180,-18 35 180,19 7-180,-18 33 0,-3 7-90,5 14-921,2-21 1,-4 11-1,1-11 1101,0-22 0,1-2 0,0 42 0,-1-2 180,-16-16-180,17 0 0,2-2 0,0-12-90,-5 35 90,21-75-180,0 4 180,0-32-90,0-11 90,0-14 0,0-13 0,0-19-45,0 14 0,0-1 3437,0-19-3392,0 7 0,0 7 90,0 29 90,0-26-180,0 43 0,-10 1 0,7 18 90,-18 27-90,18-3 0,-18 47 0,8-37 0,0 28 0,2-31 180,1 15-180,7-7 90,-18 8 0,18-24 0,-7 1 0,10-40 0,21-3 90,-16-10 0,27-24-180,-19 21 180,21-13-90,-18 17-1,16 9-89,-19-7 0,11 6 0,-1-7-179,1-1 269,-11 0-720,19-8 630,-16 6-810,8-6 630,-14 17 180,1 1 0,2 1 0,11-3 0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42:18.247"/>
    </inkml:context>
    <inkml:brush xml:id="br0">
      <inkml:brushProperty name="width" value="0.11429" units="cm"/>
      <inkml:brushProperty name="height" value="0.11429" units="cm"/>
      <inkml:brushProperty name="color" value="#FFFFFF"/>
    </inkml:brush>
  </inkml:definitions>
  <inkml:trace contextRef="#ctx0" brushRef="#br0">71 95 19467,'-26'-29'-1832,"-6"-7"1,19 7 0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42:18.616"/>
    </inkml:context>
    <inkml:brush xml:id="br0">
      <inkml:brushProperty name="width" value="0.11429" units="cm"/>
      <inkml:brushProperty name="height" value="0.11429" units="cm"/>
      <inkml:brushProperty name="color" value="#FFFFFF"/>
    </inkml:brush>
  </inkml:definitions>
  <inkml:trace contextRef="#ctx0" brushRef="#br0">855 161 18602,'-63'0'-810,"18"0"720,24 0-89,19 9-350,-20-7 865,9 15 14,-11-6-162,1 15 191,-12-4 292,-23 38-242,6-33-164,-4 30 1,1 5 417,-3-10-882,7 9 0,2 2 287,-1-3-156,8 1 1,4 2-102,7 5-194,1 3 0,7-1-336,20-14-478,-7 24 451,20-42-694,46 41-186,-22-39 979,8-3 1,3-5-339,5-13 864,0-12 1,3-4 283,26-3-515,-7-17 1,1-10 877,-21 0 1,-1-6 375,30-17 0,-1-3 82,-29 15 1,1-3-1141,15-7 1,9-5-1,-11 5 913,-22 12 0,-1-1-453,19-9 1,8-4 0,-15 6 271,-9-8-466,6-11 0,-4-4-471,-16-4-87,-9-17 1,-9 0-685,-16 17 378,-11 12 0,-6 5-985,-7 14-423,-28 3 550,15 1-961,-49 15 2019,23 3 417,-15 21 1,-4 10 389,35-1 0,-1 8-296,-23 16 0,-10 12 0,10-1 0,16 2 0,3 3 1,-1 2-1,-1 1 0,1-1 0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43:03.465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1 3 8792,'23'-2'450,"1"3"-270,0 19-270,10-2-2141,3 18 2321,11-13 381,-22 21-381,37 2-180,-42-12-90,45 34 180,-39-51-360,-4 25 180,-12-40 1760,-11 6-1670,0-8 0,0-8-2158,0-11 2248,0-10 0,10-9 0,4 1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27:04.118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120 20 7533,'-37'0'899,"2"-9"-269,22 7-270,-8-6-900,18 8 270,-7 0 270,10 0 0,10 0-1079,-7 0 1079,39 0 0,-23 0 0,26 0 0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43:03.732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261 20 6723,'-26'-11'450,"5"2"-270,21 9 809,0 0-899,-11 0 90,9 9-90,-9 1-90,11 1 270,-10 22-180,7-18-90,-29 45-90,27-26 90,-27 37-180,19-38 0,-21 37 0,8-46-809,2 21 809,13-27-720,11-7 900,0-3 0,11-25 0,2-4 0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43:04.249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71 246 6633,'14'-20'1619,"-4"2"-1439,-10 7 0,11-5 0,-9 5-90,9 1 270,-11-16-360,10 14 0,-7-7 270,8-6-270,-11 21 179,0-30-89,0 22-180,0-7 1,0 11 178,0 8-89,0 0 180,0 33-180,0-16 90,0 36-90,0-33 0,0 16 0,0 1 0,0 3 0,0 31 90,0-35 0,0 41-90,0-51 90,0 17-90,0-24 0,0 0 90,-11-1-90,-2-7 0,-11-2 0,11-9 90,-19-9-90,16 7 270,-7-15-270,12 15 0,11-7-180,11 9 180,2 0-360,32 9-359,-16-7-1,26 7 720,-29-9 0,19-9 0,-8-2 0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43:05.252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72 0 7083,'-13'0'0,"2"0"90,11 0 0,-10 0 0,7 0 90,-7 0 0,-1 0-1,9 8-89,-9-6 90,22 31-90,2-18 0,32 54-180,-16-33-1741,5 3 0,-2 2 1652,-14 0-1490,45 22 1579,-44-32-360,15 5 360,-23-17 90,-11-9 0,0-18 0,0-13 0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43:05.481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262 1 7533,'-37'10'-630,"13"6"630,14-14 0,-1 15 450,-2-7-450,0 10 90,-8-2 0,18 9 90,-8-6-90,-10 31-1,16-18-89,-16 17 0,0 2-89,16-2-91,-17 45-90,12-65-90,7 5 360,-7-18-450,10-7 180,0-3 1,10-8 269,-7-8 0,18-11 0,-8-10 0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43:05.849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0 57 7353,'11'-11'450,"2"2"-361,0 1 91,19 6-90,-27-14 0,27 14-90,-19-7 90,0 9 90,8 0-270,-18 0 0,7 0 180,-10 0-180,22 0 0,-17 0 180,16 9-180,-21 1 270,-11 34-180,9-19 90,-19 19 0,18-25 0,-18 24 180,18-18-180,-7 27 180,10-22-180,0-1 0,0-1-90,0-18-450,21-1 450,-5-9 0,28 0 0,-17-9 0,7-2 0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43:43.117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48 124 6813,'0'-21'450,"0"5"-360,0 24 0,0 2 90,0 17-90,0 2-270,0 26 270,0-13 90,0 54-91,0-48 1,-5 5 0,0-2 0,2-15 90,-7 25 0,10-49 0,0-12-180,0-20 90,0-10 0,0-22-90,0 18 135,0-15 0,0-6 45,0-20-90,0-19 0,10 31-90,-7 42-90,7 4 90,-10 17 90,0 42-180,0-15 90,0 61 90,0-44 0,0 44-90,0-53 89,0 26-89,0-40 90,0-3-90,0-9 0,0-26 0,0 5 90,0-49-90,0 26 180,0-45-180,0 30 180,11-23-180,-8 22 360,7-28-270,-10 52 0,0-24-90,0 49-90,11 2 90,2 11-90,11 25 90,-1-5-3392,22 24 3392,-16-16-1440,37 16 1440,-37-24-939,27 21 939,-30-29-320,-2 21 320,-14-31 2012,-10 20-2012,0-28 1625,-21 19-1625,-5-22 0,-22 15-90,1-15 90,-22 6 0,38-8 1604,-43 0-1514,55 0 890,-36 0-891,39 0-38,-5 0-51,21 9 90,21-7-90,-16 7-90,27-9 90,-19 0 180,21-9 0,-18 7-1,5-23-268,-21 4-1,11-50 180,2 25-3572,0-34 3572,-2 40-1447,-11-22 1267,0 37-1759,0-17 1760,0 40 89,0-7-180,-11 26 180,9 4 1848,-9 75-1803,10-45 0,2 1 135,-1 48-180,0-6 180,0-79 1176,0 18-1086,0-30-180,-11-3-180,9-11 3392,-9-33-3482,22-14 91,-9 5-91,9 1 90,10 16 0,-16 13 90,27-12-270,-29 8 180,7 14 90,1-12-90,2 23 270,0-7-270,8 26 90,-8 4 270,1 33-270,-4-28 90,-10 24-90,0-38 90,0 24-90,0-23 0,0 20 90,0-28-180,0 19 180,-10-13 0,-25-1 0,17-2-1,-35-8-89,37-8 180,-18 6-180,21-15-3392,-8 7 3482,8-1 0,-11-14 0,11 21-450,2-21 181,32 23-91,37-15-720,8 7-1449,5 5 1,3 0 2438,21-12 0,-31 15 0,-1 1 0,19-7 0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43:45.150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24 226 6903,'0'-10'-630,"0"-7"810,0 15-180,0-15 0,-10 15 90,7-6 270,-8 0 90,11-3-180,0 1 179,0-7-359,0 15 90,0-7 0,0 9 90,0 34-3572,0-17 3392,0 35 90,0-14-1029,0 35 939,0-19-954,0 17 954,0-42 0,0-1-270,0-18 90,0-26 180,0-7-540,0-57 360,0 34-179,0-51 269,0 54 1235,0-28-1325,0 40 1467,0 3-1377,0 37 180,0 37-180,0-2 269,0 44-179,0-45-1998,11 37 1998,-8-39 90,7 14-90,-10-26 0,0-10 0,0-11-270,0-16 180,0-3-180,0-58 0,0 30 45,0-18 0,0 0 135,0 12 90,0-52-180,0 62 1643,0-34-1374,0 46 361,0-4-450,0 19 360,11 8-360,-9 8 0,41-6 0,-35 6 0,76 1-90,-50-7 90,56 6-180,-40-8 0,29 8 90,-37-6 3038,14 6-3038,-33-8 1339,-9 9-1249,-4-7 0,-10 15 0,0-15 0,0 15-90,0-7 0,0 26 90,0-13-270,0 29 270,0-29-270,0 21 180,0-23-3482,-21 57 3572,16-47-2448,-27 55 2448,19-55-708,0 15 618,-8-25 90,-3 4-90,8-23-166,-58 6 166,51-8 0,-54-8 0,51 6 270,-30-23-270,38 21 90,-24-13 1835,28 9-1745,-20-3-180,18 1 0,-5-7-180,21 15 2745,0-6-2745,0 8 180,11-9 0,2 7 1424,21-15-1424,-18 7-90,26-26 90,-36 14-3132,36-40 3132,-37 29-360,16-47 360,-21 37-269,11-28 179,-9 40 180,9-14-180,-11 33 0,-11-13 180,9 23 90,-9 10-270,11 5 270,0 39-180,0-19 179,0 47-179,0-37 180,-10 45-90,7-44-691,-8 19 601,11-34-180,0-10 0,0-11-180,11-49 91,-8 13-91,18-51 180,-19 37-636,30-45 816,-27 49-90,16-39 270,-10 53 90,-8 6-360,7 19 360,-10 44-90,0-12 2131,0 47-2041,11-36-91,-9 18 1499,30 1-1768,-16-28 180,7 18-90,-12-43 90,-11-10-90,0-27 0,0 4-90,0-37-89,0 34 999,0-42-1000,-11 42 0,-12-26 90,-4 31-3212,-7-6 3212,0 8-1006,-3 9 1096,-11 1 349,-10 9-349,19 0 270,-6 0-90,32 9 0,2-7 2665,22 32-2755,-9-20-90,62 47-90,-41-37-90,54 12 180,-40-19-270,31-15 270,-25 6 1494,12-24-1494,-31 12 519,-11-22-339,-2 24 180,-22-15-180,-2 15 180,-22-6-270,-1 8-180,-1 8 270,13-6-2069,-8 15 1709,27-7 180,-27 1 0,30-3 0,-9-8 0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43:50.566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1023 509 7533,'0'-29'-720,"11"-6"720,-9 22-90,9-12 540,-11 14-4432,10-8 4252,-7 0 1036,18-16-1126,-18 12 360,18-13-450,-19 26 449,9-7-449,-11 15 450,-11 10-630,-2 13 360,-32 58-270,6-13 135,0-2 0,-1 5-1313,9-7 1,-2 2 1237,0-6 0,-3 2 0,3 0-401,0 12 1,0 5 399,-9 5 1,-6 7 0,6-6 30,5-2 0,3 2-90,-1 7 0,-2 9 0,6-11 45,5-18 0,4-3-45,3 32 0,4-6 90,2-15-90,1-15 0,3-3 0,6-16 90,-8 16-90,1-13 90,7-22 1706,-7 9-1706,10-34 2684,10-9-2864,3-43 1412,11 5-1412,-1-13 0,-1-3 90,-4-4-45,15-11 0,-2-1 45,-23 0-30,13 16 0,8-10 0,-5 8-206,-3-29 236,7 15 0,9-12 0,-5 10-1657,-9 21 0,-1 3 1702,12-37 0,1 0 45,-8 29 0,1 2-1018,7-26 0,1 2 1063,-8 30 0,0 1-741,13-31 1,-6 11 605,-19 40-107,5-16 196,-21 42 1565,0 10-1654,0 10 2205,-10 17-2205,7-6 0,-18 7 2817,8-1-2817,-11-6 0,0 31 0,0-19-90,-10 47 90,8-28-270,-11 20 0,-3 5 180,18-32 0,-1 1-389,-8 18 0,-4 9 1,1-7 478,3-10 0,-1 3-23,0 13 1,-4 15-1,0 1 1,5-12 67,-1-4 0,1 2-68,-1 8 1,-4 16-1,2-2 1,7-18-23,10-23 0,2-4 45,-7 17 0,-3 8 0,6-11 0,3 21 0,0-6 0,1-1 0,2 7-45,7-14 0,-2-2 45,-13-6 0,19 33 0,-9-64 2115,11 20-1935,0-41-180,0 5 90,0-25-90,0-3 0,11-16 90,-9-3-90,30-32 0,-27 1-1696,15-27 0,2-8 1696,-13 43 0,-2-3 30,3-26 0,1-14 0,2 13-166,4 26 0,1 1 136,-3-29 0,0-13 0,2 11-261,7 19 1,2 0 290,1-20 0,0-11 0,-2 12 15,-4 26 0,1 1-45,3-10 0,4-7 0,-7 15-2006,-3 8 2006,4-2 0,-4 20 2276,-17 42-2276,9-12 699,-32 40-609,16-20 0,-38 38-270,28-13 180,-20 43 0,12-19-863,5 2 1,1 2 862,-9 10-60,8-15 0,-2 11 0,3-7 905,2-11 0,1 3-905,-10 32 0,-3 15 0,1-12 60,5-23 0,0 0 0,2 5 0,-2 12 0,0 0 0,3-14-45,-3-7 0,2-2 105,5 29 0,3 12 0,2-16 120,-2 9-180,10-30 0,2 8 0,-1-13 0,0 6 0,-1 10 0,2-1 0,10-17-45,-5 9 0,1-2 45,6-28-90,8 37 90,-18-56 0,18 6-90,-18-16 90,7-3 0,-10-8 3196,0-8-3196,0-3 90,0-41-90,0 16 864,0-35-864,0-2 90,0 2-550,0 1 0,0-2 460,0-16 0,-5 3 0,0 2 0,2 14 180,-6-5 0,-3 2 360,-1 13-360,0-14-1,2 48-89,11 25 0,0 34-180,0-9-1604,0 28 1,0 7 1604,0 9 59,5 2 0,3 15 0,0-9 120,0-21 1,0 1-121,-1 19 0,1 9 0,1-10 30,2-23 0,-1-2 90,-4 44 0,1-1-90,17-1 135,-12-4 0,-1-2-2181,3-19 2046,-4 31 793,0-40 1,1-1-884,16 30 265,-14-32 0,0 1-355,5 0 0,-4-7 180,-12-18-180,19 36 180,-18-65-90,-3-19 90,-3-5-314,-6-27 0,-3-7 224,-1-13-1029,-8-21 1,-3-4 1073,10 44 0,-1-1-611,-6-14 1,-4-7 0,5 7 565,2-33-292,-15 8 1,3 4 471,22 17 557,-14 13 1,2 7-558,17 26 2229,-8-2-2139,11 25 2616,0 17-2796,0-4 1619,11 22-1439,2-6-45,8 25 0,3 5-135,15 14 60,-16-12 0,1 9 0,-2-8 210,18 19-270,-18-20 0,1 8 0,-2-8 0,8 20 135,-5 4 0,-4-3-135,-6-15 0,-8-12 0,-2-5-90,-4-25 90,0 8 90,0-33-90,0-16 0,0 3-180,-19-37 0,-4-11 0,12-3-45,-25-19 1,-1-2 44,18 1-180,-13 1 0,-2-1-6,5-6 231,1-7 0,1 2 45,0 21 45,9 7 0,2 5-45,3 29-2940,2-3 3210,11 28 359,0 25-449,0 3 90,11 68-180,2-29-315,-2 6 0,2 2 315,11-3 0,4 30 0,-1 3 0,-6-8 90,6 4 0,-1-2-90,-13-11 269,4-24 1,0-3 2764,-1 1-2944,5 15-2944,-21-56 2764,0 3 90,0-16 1265,-21-50-1265,16 21-180,-15-33 0,-2-5-180,6-3-338,-3-14 1,-5-22-1,1 12 563,1 24 0,2-3 171,8 2 0,2-17 0,0-5 0,2 4 0,0 14-81,-4-14 0,3 2 67,8 5 1,2-13 0,4 1-1,1 14 23,4 4 0,3 2-23,-2 2 1,0-9 0,2-1-1,0 11-22,6-3 0,1 0-23,-1-4 1,1-13 0,0-1-1,-2 12 23,2-3 0,2-1-54,-4 12 0,3-12 0,1-3 0,-1 2 0,-3 12 54,4-21 0,1-1-36,-1 15 0,6-14 0,1-4 0,-2 5 1,-4 14-10,2-11 0,1 2 89,5 1 1,7-13 0,1 2 0,-5 17 45,-5 15 0,0 5-60,1-7 0,1-5 0,-2 13 150,8-3-45,-5 6 0,2 2-135,8 7-529,-8 2 0,0 4 619,3 18 2053,-3-1-2323,-20 25 180,7 0 90,-19 0-180,9 0 1758,0 0-1398,-9 17 1742,9-4-1832,-11 23-180,-11-16-90,-2 8 180,0-1-180,-8 10 180,-3 11-3931,-13 26 3661,-10-14-1134,12-6 0,1-1 1134,-8 12-579,-12 16 1,0 3 758,30-39 0,0 2-110,-14 19 0,-7 9 0,7-5 155,9-9 0,2 4 22,-3 9 1,-6 15-1,1 1 1,5-10-68,-2 5 0,3 1 67,3-2 0,-2 14 1,2-2-1,6-16-67,4-13 0,5-2 30,2 23 0,2 13 0,2-12-30,5-26 0,0 1-90,-1 11 0,-1 15 0,-2 0 1,1-15 44,-3-10 0,-2-2 22,1 9 1,-2 12-1,-1 0 1,2-14 112,1-12 0,-2-1-90,-5 14 0,-2 9 0,4-9 90,9-19 0,1 0-135,-14 45 0,0-2 950,14-2-860,-4-27 0,1 1 45,5 32 0,0-18 716,0-25 1,0-1-987,0 31 2870,0-28-2780,-11-31 508,9-29-418,-9-33 0,11 3-180,0-44 0,0-11 180,0 38 0,0-2 227,0-47 0,0-1-227,0 45 0,0-5-293,3-12 1,2-14 0,1-3 0,1 10-797,5-11 0,3-4 1035,-5 15 0,0-13 0,2-5 0,1 5 0,0 12 9,9-16 1,6 0-64,-4 13 0,5-13 0,2-5 0,0 4 0,-4 13 198,-1 9 0,-1 9 0,3-7-36,6-8 0,5-11 0,2-3 0,-1 6 0,-6 16-54,2 4 0,-1 3 0,6-22 0,3-10 0,-8 11 44,-15 24 1,0 0 135,17-23 0,8-10 0,-11 12-180,-21 28 0,1 3 180,21-8 0,9-4 0,-10 15-224,-14 13 134,35-14-2333,-33 39 2243,1 1 553,0-7-463,10 15 1548,-18-15-1638,37 7 308,-35-1-218,38-13 3302,-30 20-3032,19-38-270,-29 36-90,15-28 0,-28 23 90,8 1-90,-11 1 180,0 9-180,0 0-270,-22 0 90,17 0-720,-27 17 720,19-13-1439,-10 22 1619,-1-24 0,11 14 0,2-6 0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43:52.736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1401 95 7173,'-23'-10'0,"9"-7"90,4 14-90,-1-5 629,9 8-359,-9 0 630,0-8-630,9 6 89,-19-6-179,8 8 1170,-43 0-1171,25 0 91,-35 8-90,29 2 270,-42 26-360,23-5-45,-10 8 0,0 2-45,6 4-30,8-2 0,-8 7 0,8-4-391,-11 17 451,16-9 0,-5 10 0,8-9 60,-1 8-90,14-5 0,-4 12 0,4-10-1802,-11 7 1802,17-4 0,2 6 45,1-8 0,2 1-1388,6 7 0,2 2 1343,-1-2 0,-1 2-865,-9 24 0,4-8 955,14-15-370,-6 2 0,1 0 280,10-9 185,5 1 0,0-1-185,-2-6-45,11 6 0,4 0 45,-3-9 0,11 2 0,4 0 0,9-4-135,4 0 0,4-3 315,8-14-615,0 7 1,1-2 703,10-17-24,1 1 1,1 0-156,3-5-90,5-6 0,1-3 0,-6-1 433,21-9 0,3-4-343,-5-9-45,-10-4 0,-4-5-45,-13-12-298,4-25 0,-2-7 208,-2-1 120,-23 14 0,3-10 0,-5 8-30,23-23-135,-19-2 0,-2-2 437,-14 36 1,1-1-438,13-38 0,-4-1 315,-7 6-180,-1 12 0,-1 1 1847,0 2-1623,-10 9 1,0 2 1499,7-3-1499,-6-6 0,-2 1-45,0 10-90,1-19 0,-2 0 0,-13 18-288,4-25 1,-1-2 287,-5 23-45,-5-10 0,-1 1-45,4 20 134,-18-8 1,-3-1-135,5-3-1958,-27-26 2138,11 20-180,7 20 90,-17-46-180,17 42-337,-28-34 247,26 40 90,-11 12 0,-7 2 0,-40-14 90,8 3 0,-8 18-179,50 10-1,-17 19 0,-3 5 180,-6 0 738,6 4 1,3 6-1098,-4 21 2543,-13 13-2274,7 0 2304,-4 3-2394,29-23 0,-1 4 0,-14 21 0,-1 4 108,9-13 0,0 5 12,1 2 0,-3 6 0,9-6 105,16-14 0,1 3-75,-10 21 0,-4 11 0,7-10 30,12-24 0,2 0-60,-4 16 0,-1 7 0,4-11-30,3 7 45,6 1 0,3 1 156,4 6-156,0-1 0,0 0-45,0 3 135,0 1 0,0-2 195,0-16-105,4 4 0,3 0-45,6-11 90,10 36-180,1-40-3302,21 22 3481,-16-39-2357,37 28 2268,-26-39-326,8 1 0,4-1 236,6-2 90,3-9 0,-1-3-90,-4 1 44,-3-12 1,4-3-134,30-5 44,-22-9 0,0-3 2034,24-3-2034,-14-11 0,-7-3 45,-18 5-60,1-5 0,9-11 1,-10 4-121,2-26 1256,-1 10 1,-1 0-1167,-5-10 1245,-9 6-1335,-2-3 0,1-2 180,-8 27 0,-1-2-60,0-20 0,1-9 1,-1 10 104,0 20 0,-2-1-16,-6-17 1,-2-9 0,-2 10-1249,9-19 1219,-9 20 0,-7-8-1126,-14-23 1,-4 3 1125,6-7 30,-7 32 0,-4-7 0,-1 10-53,-20-15 158,-2 21 0,-1 1-135,-5-18 180,-2 28 0,-4 2-180,-12-13 225,17 29 0,-3 3-225,-35-13 134,21 20 1,2 9-315,0 14 0,-1 4 0,-13 4 1,9 6-1,18 9 0,1 5-293,-21 3 1,-10 4 0,10 0 337,21-1 0,2 2 135,-6 0 0,-4 4 0,8-3-90,-14 33 60,10-21 0,-9 8 0,8-6 75,14-11 0,2 0-105,-9 13 0,-3 7 0,6-7 448,15-16 1,2 0-389,-16 36 0,5 1 2835,7 5-2925,0-5 0,3-1-151,10 7 241,4-2 0,3-1 1615,9 6-1705,13-1 0,6-1-180,10-7 225,22-3 0,8-6-134,13-15 224,14-9 0,4-6-135,-3-9 90,-21-18 0,9-2 0,-7-3-725,-17-2 0,-2-3 680,24-2 0,2-4 135,-17-2 0,-3-3 96,35-11-96,-6 5 0,1-2-45,-37 2 0,1-3-75,13-4 0,6-5 0,-11-1 30,17-28 0,-5-17 0,-6-7 0,-35 35 0,-3-3 0,5-22 0,2-12 0,-4 8 595,-6 13 1,-2-3-461,-2-12 0,0-16 0,-1 0 0,-4 13-454,-4 6 0,-2 0 349,2-24 0,1-13 0,-8 16 60,-11 34 0,-3 3-60,-2-9 0,-2-6 0,-2 8 15,-2 10 0,-2 3 0,-16-32 0,-1 5 135,0 13-1663,-24 7 1,-6 5 1302,3 5-756,-21 12 0,0 8 936,26 16-832,-20 8 1,-1 4 741,8 0-26,-3 19 1,-2 8-20,27-9 0,4 4 45,0 7 0,-2 5-135,-18 15 1,5 2 1250,2 15-1266,11 1 0,-6 17 0,9-7 150,14-20 0,5 5 119,0 15 0,-2 17 0,1 1 0,5-13 16,2-8 0,5 2-203,5 12 1,2 16-1,2 1 1,4-19 112,0-16 0,8-4 45,10 22 0,9 10 0,6-22 0,29-11 0,-7-23 0,0-1 0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43:56.170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3126 433 7533,'-50'-29'-360,"5"2"270,22 8 90,-1 1 450,11-1-180,-8-9-1,7 8-449,-9-8 91,-1 10 178,11-1 1,-8 0 180,-3 0 270,-34-8 0,-37 6-450,5 2 44,23 10 1,0 2-45,-12 5 0,6 1 0,1 2 90,-10 9-1921,-2 9 0,2 6 1741,8 8-1134,-8 2 0,0 2 1224,11 4-208,-2-13 0,1-2 208,3 12-45,-19-7 0,2 1-135,28 3-360,2-5 1,-12 4-1,10-4 360,-13 16 0,-3 17 0,0 6 90,33-32 0,3 4-30,-4 18 0,-1 11 0,7-7-15,12-12 0,3 1-301,-8 17 1,-3 10 0,6-8 345,11-16 0,1-1 147,-3 12 0,-2 7 1,0-9-148,-18 26-30,18-24 0,-1 10 0,1-11 30,-21 21 0,14-14 0,-2 14 0,6-10 602,11-20 1,1 1-603,-9 8 0,-5 13 0,0 0 0,6-11 45,7-4 0,1-2-45,-8 18 0,-3 10 0,5-14 90,2 10-90,12 11 0,4 1 180,12-3-180,1-22 0,6 10 0,-2-10 0,13 22-30,0-24 0,8 9 0,-4-11-150,11 16 120,-4-23 0,9 9 0,-4-11-30,-14-22 0,3-3 0,12 10 0,8 3 1,-7-6 1918,21 12-1829,5-16 0,1-3-90,-6-3 315,6-12 0,2-2-225,2 1 225,18-3 0,0-2 458,-17-1-623,-16-3 0,10 1 0,-12-4-150,-1-4 45,23 3 0,2-1 135,-14-4-90,-7-4 0,0-1 270,18-5-45,-16 1 0,-1-1-135,6-9 0,-3 6 0,-2-1 0,-14-7-45,-5 3 0,3 1 153,21-5-153,-11-10 0,-2-4-135,-1-11 60,-8 3 0,8-10 0,-11 4 120,4-32-120,-6 28 0,10-6 0,-8 7 30,9-22-90,8 0 0,0 2 261,-8 12-171,-18 10 0,4-9 0,-7 8 180,8-20-120,-15 8 0,1-12 0,-5 7 75,-10 18 0,-3-3-75,8-26 0,3-12 0,-3 12 30,-6 26 0,-1 1 0,4-19 0,2-10 0,-3 10 1583,-3 23 1,-1 0-1584,2-18 0,1-10 0,-2 10-45,-6 16 0,0-1-720,5-20 0,4-10 0,-5 10 675,-9 21 0,-1 0 89,14-46 1,0-1-90,-15 47 0,0 0 0,10-46 0,-1-1-35,-8 47 1,-1 0 4,3-15 0,1-7 0,-3 11-60,-13-9 90,1 1 0,-4 2-2282,-12 13 2237,4 12 0,-1-4-90,0-5 0,-1-4-889,-12-16 0,0-1 979,11 15 1,-2 1 88,-21-17 1,-2 10 915,-5 20-870,-6 6 0,-2 5-90,-6 10-740,-12 1 1,-1 2 739,5 8 141,6 5 0,-14 0 0,12 2-321,-22-4 180,0 16 0,2 3 0,17 3-546,-2 7 1,0 4 275,2 7 270,-17-1 0,1 3-90,18 9 419,13-20 1,-2 2-600,-18 28 1787,17-27-1607,6 18 0,-5 9-45,-9 0 0,-1 2 135,7-4 0,0 4-60,6 3 0,-2 5 0,7-7 15,15-16 1,1 1 14,-5 18 0,-4 9 0,6-7-15,7-16 0,1 2 15,-4 15 0,-1 8 0,5-7-60,-8 28 30,7-17 0,-5 13 0,7-11 670,14-20 0,1-1-670,-13 19 0,-6 9 0,7-9 15,16-21 0,-1 1 22,-6 9 1,-5 13-1,-2 2 1,6-4 22,4 0 0,5-4 0,-4 4-30,-9 15 0,-3 3 0,5-5 30,10 7 0,4-8-991,-1-19 1,1-5 1080,8 34-662,-1-3 0,6 0 572,7-42 0,3 0-179,2 15 0,1 8 1,1-8 178,1-15 0,4-2 327,16 29 1,0-3-508,-6-3 1608,34 3-1518,-19-28 0,6-5 45,4-16 0,2-2 45,1 14 0,4-3 610,30-19 1,-4-11-521,-10-4-60,-15-6 0,12-4 0,-11-1-30,21-12 45,-3-3 0,-2-1 288,-13 4-423,17-11 0,2-1-179,-9 8 209,-11-1 0,12-7 0,-9 4-213,-21 13 1,0-1 152,24-16 0,10-6 0,-10 3 75,-17 12 0,0-4-45,6-9 0,12-10 0,-1-1 1,-12 6 133,-6 1 1,-1-2-90,-1 0 0,8-8 0,0-1 1,-11 6 158,-2-4 0,-5 1-114,14-11 0,0-6-45,-5-8 0,-4 0 0,-10 24 0,-1-3 225,3-22 0,2-12 0,-3 10-135,-5 20 0,-2-1-45,6-27 0,2-14 0,-10 11 135,-14 24 0,-2 0-15,10-19 0,3-10 0,-7 9-30,-16 21 0,-2-1-30,7-19 0,3-9 0,-5 11-60,-6 25 0,-4 1 29,-3-19 1,-3-10 0,0 12 591,2 23 1,-4 2-532,-16-45 0,-3 4 0,0 12-90,-13 3 0,-3 2 40,0 6 5,-9 8 0,-3 3 45,2 3-45,-25-1 0,-4 4-45,5 10 90,8 13 0,-14-2 0,12 8-90,-20 8 45,-1 8 0,1 2 45,14 5 0,18 9 0,-9 4 0,3 1-225,0-1 0,-3 3 75,-17 7 0,-10 4 0,9-1 60,14-4 0,1 4-60,-7 7 0,-6 6 0,9-4 15,16-9 0,1 3-75,-13 15 0,-6 8 0,7-6 68,9-9 1,4 0 6,-17 18 0,5 3-366,29-21 0,2 5 381,-11 33 0,-4 15 0,5-7-15,4-15 0,0 4 45,3 4 0,-5 15 0,1-2 0,8-15-45,4-14 0,4-2 75,0 20 0,-1 12 0,5-11 15,6-20 0,3 1-45,1 22 0,1 10 0,4-8 0,4-16 0,3 0 0,0 18 0,2 10 0,0-10 0,2-22 0,2 2-45,7 10 0,4 16 0,1 0 0,-3-15 0,-6-7 0,2-2 0,8 2 0,6 10 0,1 0 0,-2-12 45,-1-7 0,4-3-150,14 15 0,10 8 1,-5-11 104,-10-22 0,2-2 75,11 11 0,7 4 0,-6-14-120,10-5 90,10-6 0,4-5-90,13-10 225,-15-7 0,1-7-45,19-17-90,-36 5 0,3-4 404,31-20 1,-1-7-270,-29 14 0,4-5-90,4-7 0,12-8 0,1-3 0,-6 0-75,3-6 0,-6-1 0,2-1-30,7-2 0,2-2 0,0-5 60,-12 2 0,2-7 0,-4 1 0,-9 7 0,-3-1 0,-1-1-23,3-6 1,8-12-1,0-1 1,-11 11 22,-5 4 0,-2-1 45,2-4 0,8-12 0,-1 0 0,-8 11-45,-1 2 0,-4-2 135,-2-8 0,4-15 0,-2 0 0,-4 14-45,0 8 0,-3 2-1,-5-24 1,-2-13 0,-1 16-45,-1 30 0,-4 2-15,-8-13 0,-5-9 0,1 7 15,5 12 0,-2-2 15,-10-19 0,-6-11 0,-2 12-105,1 26 0,-4 1-206,-5-17 0,-5-9 1,0 11 250,-20-20-30,6 14 0,-7-11 0,5 10 30,13 23 0,-4 1 30,-21-23 0,-12-9 0,7 14-30,-10 1 0,1 27 0,-14 0 0,6 10 0,15 15 0,-4 7 30,-24-1 0,-13 3 0,9 7-30,18 7 0,-2 7-23,-3 1 1,-12 5-1,0 2 1,13 0 22,4 5 0,1 2-30,-20 6 0,-10 4 0,10 3 30,6 11 0,3 7-90,19-19 0,-4 4 0,0 1 0,6-1 60,3 4 0,4 0 0,-1 6-105,-6 12 0,-4 9 0,3 1 0,9-8 45,-1 8 1,4 5 53,12-16 0,-4 10 0,-1 6 0,0 0 0,4-4 13,-1 6 1,2-3-1,2 0 1,1 0-325,2-3 1,1 1 0,2-2 0,0 0 316,-8 19 0,1-1 0,5-3 30,10-12 0,4-1 0,2-6 90,-2 0 0,1 3-90,1-3 0,0 11 0,2 0 0,5-11 704,8-2 1,4 2-705,0 5 0,2 14 0,1 0 0,3-14 0,6-4 0,6-1-345,0-1 1,4 12 0,2-3-1,-1-15 345,-2-16 0,4-6 0,12 12 0,8 5 0,-3-12 0,34 5 0,5-15 0,5-7 0,-39-19 0,2-6-30,22-5 0,11-5 0,-10-4 30,-19-1 0,1-7 0,24-14 0,11-10 0,-11 2 260,-21 9 1,-2-4-171,2-9 0,8-11 0,0-1 0,-9 8-90,3 3 0,-1-1 83,12-16 1,8-8 0,-12 9-174,-24 20 0,-1 0 30,16-18 0,8-10 0,-7 7 60,-14 13 0,0-2-68,-2-5 1,5-11-1,0 0 1,-6 8 22,2 1 0,-4-3 45,-6-3 0,3-11 0,-2-1 0,-5 10 0,2-2 0,-5 2 90,-4-5 0,-1-6 0,-3 3-637,1-14 0,-5 4 547,-6 12 0,-2-4 239,0-13 1,0-8 0,-2 8 501,-2 19 1,-3-3-652,-3-8 0,-2-14 0,-1 1 0,0 15-45,2 16 0,-4 1-166,-12-33 0,-6-14 0,4 19 211,7 3-46,-30 4 1,-5 3 1470,13 6-1515,-26 1 0,-5-2 1152,34 28 0,-3 0-1107,-38-24 0,-2 3-45,14 4-60,-1 33 0,-13 4 0,8 5 60,-21-5-23,20 25 1,-19 7 0,0 4-1,14 1-667,11 5 1,2 4 689,-15 5 0,-8 5 0,11-1 0,20-5 0,3 5-557,-24 18 0,-10 11 0,8-4 512,9-9 0,-1 6 9,8-3 0,-9 11 0,-4 4 0,6-1 0,10-9-315,-2 12 0,5 4 315,7-8 0,-7 12 0,-1 6 0,4-3 0,8-9 6,10-4 0,7-6 0,-3 9 12,-7 11 0,-6 12 0,-2 5 0,4-3 0,8-12-250,8-7 0,6-8 0,-2 7 245,-8 19 1,-4 11-1,1-1 1,8-12-244,9 3 1,4-6 294,-3-14 1,-1 3 0,8 1 0,14 10 0,9 2 0,-1-8 703,-5-4 0,4-1-711,8-6 1,9 9 0,1-3-1,-5-13-247,-2-9 1,1-7 224,23 22 0,3-7 1051,3-14-752,14-23 1,21-5 0,-3-11-210,-17-15 0,-2-9 0,4 1 353,-4 11 1,5 3 0,1-4 0,-1-12-426,-3-16 0,2-14 0,-1-6 0,-5 1 0,-8 7-63,17-13 0,-2-2 45,-19 15 0,8-8 0,2-2 0,-2 3 0,-10 8-135,14-8 0,-2-1 22,-8 0 1,8-8 0,-1-2-1,-8 8 68,8-5 1,-4-1 133,-11 5 1,4-7 0,-2-1 0,-12 7-45,-6 0 0,-8-1 15,3-20 0,0-12 0,-6 8-60,-4 9 0,-4-3 314,-7 1 1,-2-13 0,-1 0 0,-2 11-135,2-2 0,-5-1 22,-7 0 1,-4-13-1,-2 1 1,0 12-158,-2 4 0,-5 0-90,-5-3 0,-7-12 0,-1 2 0,0 13 135,-3 8 0,-5 5-158,-3 2 1,-8-7-1,-2 1 1,5 14 112,-2 8 0,-5 8-195,-31-5 0,-17 0 0,12 11 150,27 14 0,0 9 0,-20 6 0,-10 7 0,13 5-737,24 4 0,4 6 602,-16 11 0,-3 9-555,12 0 1,0 5-1,5-1 510,6-2 0,2 6 180,-3 11 0,-6 13 0,2 3 0,11-7 0,8 10 0,5 1 0,-5 8 0,-1-1 0,1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27:04.737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143 95 7533,'-34'8'0,"7"-6"0,-7 6 270,21 1-181,2-7 1,11 7-90,-10-9 0,7 0 0,-7 0 270,10 0 90,10 8-180,3 2-270,32 17 90,-16-15 0,37 39-180,-47-35 180,33 45-90,-46-38 90,15 21 180,-21-23-180,0 7 270,-21-1-270,15-14 90,-25-13-270,18-13-270,-1-48-629,4-33 629,20 8 585,-10 30 0,3 5-45,18 11 360,-18 5-3662,7 24 3301,-10-5 1,0 14 450,0-6-360,0 8 899,32 16-809,-14-3 90,48 55-180,-37-30-270,4 14 0,0 1-360,7-7 1645,-11 6 1,0 0-1556,8-6-359,-13 51 449,-14-70-910,-20 32 910,-4-55-629,-30 13 539,25-26 270,-44-43 90,55 14 90,-34-50 360,39 46 449,-7-12-719,10 24 1080,10-21-901,-7 25-2516,28-26 2337,-15 31 258,29 2-438,-19 11 90,19 33-90,-18-2-357,17 56 357,-28-32-90,5 15-719,-10-35 359,-8-7-1529,18-2 1529,-8-7 450,11-3 0,-11-8 0,-3 0 0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39:22.613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96 264 6723,'-27'-8'540,"6"5"-270,21-5-180,0 8 269,0 0 1,0-9-270,0 7 90,0-6 0,0 0 180,0-12 0,11-8-91,23-10-89,27-8-180,-9 14-90,35-3 90,-44 16-539,46 25 359,-47-1-3392,14 72 3482,-43-29-645,-28 36 0,-12 6 645,-7-13-876,-14 4 1,-5-5 1505,1-24-706,-3-6 0,-1-4 436,-2-6 804,-32 7-1164,64-43 737,5-27-557,31-4-180,46-32 180,-22 30-90,29-4 0,3 4 0,-16 17-135,21-3 1,1 4 134,-14 15-90,3 11 0,-1 3 90,-15 1-45,-5 25 0,-4 6 45,-9-6 45,-22 20 0,-8 1-45,-2-13 314,-25 6 1,-6-4-135,4-14 0,-15-7 0,-3-5-270,5-14 90,-5-4 0,0-4-90,8-10-809,-35-19 449,48 4 1501,-5-13-1501,23 26 1657,22-7-1207,2 15 0,32 2 0,5 11 0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39:24.614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24 132 7533,'-13'-30'-810,"3"4"720,10 7 450,0 8-180,0-6 0,0 15-90,0-6 180,0-1-1,0 7 91,0-6-90,0 16 270,10 45-450,-7-8 90,7 31 0,1 6-91,-8 1-89,0-17 0,1 10 0,-1-8 0,-3 23-90,0 7 1,0-3 89,0-23-450,0-13 0,0-6 270,0-30-539,11-6 539,-9-36 180,19-27 0,-7-4 0,9-15 0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39:25.981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452 0 7533,'-27'9'539,"6"-7"-359,11 14 0,-4-5 180,-9 16-90,9 3-90,-28 32-90,13 7-135,1-22 0,-2 0 45,-7 23-360,-8 9 450,30-45-450,-17 9 450,29-33-720,-18 7 450,19-6 1,-20 8 358,20 0 91,-19 0-180,18-9 180,-7 7-90,10-15 180,21 14-180,5-5 0,11 8 359,8 0-269,-1 6 0,1 2-270,6 0 0,1-5 0,-7 0 90,-29-6-630,37 3 450,-35-6 0,16 12 0,-12-23 90,-20 7 0,9-18 0,-11-1 0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39:26.312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13 19 7713,'-13'-10'719,"13"2"-539,13 8-180,11 0-90,0 0 180,0 0 0,-1 0-720,1 0 540,0 0-899,10 0 809,-18 0-719,5 8 899,-21 2 0,11 8 0,2 1 0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39:26.447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25 1 7533,'-11'21'-630,"8"4"360,-7-23 990,10 6-360,0 0-91,0-6 1,0 7 270,10-9-360,4 0-450,31 0 180,-16 0-809,15 0-2853,-20-9 3752,0 7 0,10-6 0,3 8 0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43:59.784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309 151 7533,'-50'-29'-810,"5"2"-1224,11 8 1764,7 8 589,-7-6-319,10 15 260,1-7-260,-1 1 0,0-2 0,0-8 0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44:00.715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143 452 7533,'-37'-8'-540,"3"6"540,21-6 0,-9 8-90,20 0 90,-19 0 90,18 0 0,-7 0-180,20 0 180,3 8 0,43 3 0,-1-2 0,6 0-135,-10-3 0,6-1-75,20-1 0,10-1 0,-8-2-354,-21 0 0,2-2 384,28 0 0,12-2 0,-13-1 90,-33 0 0,-3-3-45,48-8 0,-11-5-45,-43-3 180,-3-4-90,-55 10 180,-42-2-180,13-2-1509,-13-1 0,-1 0 1509,-2-1-904,-13-3 0,-1 0 904,12 3-387,-17 1 0,1 0 477,15 1-223,-6 11 1,2 1 132,20 1 127,-31 24-254,60-12 1433,16 38-1486,16-27 270,33 8 0,10-2 0,15-8-90,-4-2 0,15 1 0,-8-1 884,-19-5 1,3 0-885,8 0 0,14 1 0,0 0 0,-12 0 45,-9 3 0,0-1-45,26-5 0,12-1 0,-14 0 341,-34 2 0,-4-2-296,17-2 0,-6-2-45,-14 1 0,-32 0 0,-13 0 3337,-13 0-3337,0 0 618,-19 0-438,6 0-180,-32 9 0,-3-7 30,-2 3 0,-13 2 0,7-2 15,12-4 0,-2 0-565,-20 1 0,-18 1 1,2-1-1,17 0 520,24-2 0,3 0 0,-26 0 0,-9 0 0,22 0 0,30 0 0,-19 8-270,74 11 0,16 18 270,13 3-1487,9 0 1,3-1 1486,23 7-180,-20-14 0,11 3 0,-6-6 944,-14-9 0,1-4-854,15 1 0,8-2 1,-10-3-728,27-3 772,-32-11 0,-6-5 45,-1-12 152,-21-19-152,-13-1-90,-13-8 360,-22 18-91,8-6-53,-49 5-126,10 2-485,-42 0 0,-9 3 485,-2 0 0,19 8 0,-13-2 0,14 2 177,-15-3-177,24 7 0,-10 1 0,10 1 2266,-21-1-2266,12 2 0,5 3 90,17 7-180,-2 8-90,52 3-2265,37 32 2355,8-9 90,12-3 0,3 0 1116,12 10-1146,-3-15 0,14 2 0,-7-3-84,-19-5 0,2-2 174,25 4 0,12 0 0,-13-5-60,17-7 135,-21-19 0,-7-7 2616,-16-9-2482,-35-25 1,-12-5 1587,-11 5-1722,-34-19 0,-10 0 305,2 10-350,-27-5 0,-5 5 90,5 13-210,10 18 0,-12-1 0,8 8-1621,16 13 0,1 2 1696,-34-8 0,1 3-285,-11 11-180,27 19 0,-8 10 1,9-2 329,20-8 0,2 6-30,-20 23 0,-4 12 0,21-3-102,32 23 12,17-13 0,7 12 1,4-8 1389,6-14 0,6 1-1540,14 28 0,7 12 0,-4-10 59,-5-15 0,0-4 0,0-3 0,3 3 0,-4-5 1,-4-3-1,-1 0 0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44:43.234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2535 124 15077,'-53'-4'-1298,"0"0"0,-34 2 757,-5-7-921,21 9 1319,20 0 0,-1 0-886,-27 0 894,22 0 1,0 0 0,-27 0-245,-9 3 0,-4 3 253,38-2 1,-1 2-28,-8 3 1,-8 4-1,9 0 17,16 0 1,2 6 120,-12 13 0,-7 9 0,7-1-36,10-8 0,-1 7 68,-6 19 0,-10 16 0,1 3 0,10-10-273,3 0 0,2 4 302,11-9 0,-6 11 0,-1 4 1,2-3-1,7-11-665,-11 15 1,5-1 653,13-12 1,-1 8 0,2 0 0,3-10 65,-6 0 1,7 2-532,15 4 0,4 13 0,4 0 0,2-12 416,-1-5 1,9 0-30,11 7 0,10 14 0,6-2 0,0-15-81,11-10 0,10-5 45,8 8 1,14 9-1,3-1 1,-9-12-86,8-1 1,5-4 110,-8-9 1,14 6 0,5 2 0,-3-4 0,-12-8-22,-13-8 0,-6-7 1,9 0 50,13-1 0,15 2 0,4-3 0,-3-3 0,-15-7-134,-12-7 0,-9-6 0,6-4 105,17-5 1,10-6-1,-1-4 1,-12-3 249,3-13 1,-1-13-66,-14 2 1,11-10 0,3-5 0,-3 0 0,-12 6 97,-6 2 1,-9 4 0,5-8-102,6-3 1,9-9 0,2-3 0,-6 1 0,-14 9-96,1-17 1,-9-6 9,-10 15 1,3-13 0,0-5 0,-3 3 0,-8 10-39,-7 7 1,-6 6 0,-2-9-17,0-12 0,1-15 0,-3-4 1,-5 5-1,-7 17-178,-14-7 1,-17 5 100,-6 11 0,-14-11 0,-7-2 0,0 4 0,7 14-117,6 11 1,4 10 0,-11-4 88,-12-4 1,-14-6-1,-6 0 1,3 4 0,11 11-206,-11-2 0,-6 9 371,3 12 1,-17 1 0,-8 2 0,5 3 0,15 2-159,13 3 0,10 2 0,-9 5 112,-9 3 0,-13 2 0,-4 2 0,7 5 0,17 4 56,-1 11 1,6 13-73,7 3 0,-10 12 1,-3 6-1,4 1 1,10-4-42,3 4 0,8-2 0,-5 13 67,8-7 1,-6 10 0,-5 7 0,0 4 0,1-1 0,5-4 0,6-7 0,-1 6-1,6-7 1,2 0 0,-3 7 0,3 1 0,-1 0 0,0 0 0,0 0 0,1 0 0,-1 0-1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45:21.984"/>
    </inkml:context>
    <inkml:brush xml:id="br0">
      <inkml:brushProperty name="width" value="0.06" units="cm"/>
      <inkml:brushProperty name="height" value="0.06" units="cm"/>
      <inkml:brushProperty name="color" value="#F6630D"/>
    </inkml:brush>
  </inkml:definitions>
  <inkml:trace contextRef="#ctx0" brushRef="#br0">239 670 7533,'0'-40'-720,"0"-4"720,0 23-90,0-14-270,0 6 180,0-1 91,0-5 89,11-11 89,-9 4 91,9-4-90,-11 19 360,-11 8-90,9 9-90,-19 10-180,18 2 90,-18 31-270,8-18 224,0 43 1,2 11-135,-13-2-756,12-1 0,1 15 1,0-10 800,-2-20 0,-1 0-15,2 24 0,0 11 0,2-10-30,3-19 0,1-2-373,-5 33 0,1 2 418,8-21 0,1 0 0,-4 10 0,0 5-15,4-13 0,1 4 0,1 3 0,-1 20 0,0 4 0,0-5-316,0-24 1,0-3 0,0 7 217,0 16 1,0 12 0,0-1 0,0-16-23,0-4 0,0 0 18,0-5 0,0 14 0,0 6 0,0-6 0,0-16 27,0 3 0,0-3 90,-1-2 0,0 10 0,1-2 0,2-14 0,3-17 0,0-2 15,-3 20 0,-2 9 0,1-8-60,4-13 0,0 1 0,-3 29 0,-3 13 0,0-12 45,1-26 0,0 0-45,0 29 0,0 12 0,0-12 45,1-28 0,-2 0-75,-1 28 0,-3 13 0,2-15 30,2-36 0,-1 0-30,-1 26 0,-1 12 0,1-12 30,2-29 0,2 0 30,-2 27 0,0 11 0,3-11-30,3-25 0,0 0 0,0 25 0,-1 10 0,0-11 0,3-26 0,0 0 0,-3 24 0,-1 11 0,0-10 0,3-23 0,-1-2 0,-4 47 0,0-3 0,10-21 0,-10 2 0,-2-3 1672,1-12-1627,5 4 0,0 0 974,-2-11-929,13-5 0,0 0 1267,-11 3-1177,16 19 0,-10-31 90,12-2-270,4-19 180,28-35-360,-26 1 270,48-29-180,-35 23 45,16 6 0,5 2-135,8 3-45,12 4 0,1 3-462,0 3 642,-5 0 0,-2 0 45,-9 0-45,-19 1 0,2-2 45,4-2 0,4-2 60,8-3 0,6-2 0,-2 1-60,6 1 0,1 2 30,-4 0 0,4 2 0,-11 5-30,20 20-60,-20 11 0,9 11 0,-8-5-853,-11-10 0,-3 0 823,4 10 0,4 4 0,-5-8 90,33-5-2469,-24-11 2919,-6-26-857,-18-55 677,-39-2-257,13-9 0,0-2 77,-11-4-281,5 18 0,2-11 0,-2 10 191,-8-23-30,7-1 0,4-18 0,-3 13 650,-8 33 0,1 1-650,7-26 0,3-11 0,-4 12-15,-7 31 0,-2-1 75,7-33 0,1-16 0,-1 12-75,-6 25 0,0 0 214,5-10 1,3-9 0,-3 7-170,-5 5 0,1 0 0,7-2 0,4-6 0,-3 2 90,-7-12 0,-1-4 0,5 20 0,2-8 0,0 1 0,-2 13-45,-6 6 0,0 0 75,5-26 0,3-13 0,-3 12-230,-4 24 0,-1 2 110,3-3 0,1-6 0,-4 5 485,-5 5 0,-2 3-395,5 1 0,-1-7-46,-2-3 1,-2-10 0,0-5 0,1 4-566,3-16 1,2 2 0,0-4 497,-3 16 1,0-3-1,0-1 1,1 1-68,1-4 0,1-3 0,1 5 0,-1 10 187,0 2 0,0 0-255,0-5 1,0-12 0,0 0-1,0 13 68,0 8 0,0-2-54,1-1 0,2-17 0,-1-4 0,1 4 1,-1 14 329,-2-5 1,2 1-277,2-5 0,3-14 0,-1 1 0,-2 16 45,-2 12 0,-1 4-45,2-4 0,1-5 0,-1 5 480,-1-5 1,-4 1-391,-7-24 0,-3 4 1387,7 36 1,-5 3-1298,-20-19 0,-6 8-90,-7 12 0,4 16 0,-1 4-90,1 5-2197,-48-15 2287,31 21-125,-14-4 0,-5 2 125,-9 10-392,22 4 1,-10-2 0,8 4 391,15 6 0,-2 4-256,-25 0 1,-12 2-1,9 1 256,15 1 0,1 3 455,-9 5 1,-7 3 0,6-2-411,11-3 0,-2 2-158,-5 6 1,-11 7 0,0 1-1,11-6-99,0-4 0,3 0 212,-16 8 0,-7 4 0,20-6 0,19-4-295,-48-17 115,72 5 1621,-37-33-1801,73 14 360,3-7 0,11-6 0,0 4 0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45:24.651"/>
    </inkml:context>
    <inkml:brush xml:id="br0">
      <inkml:brushProperty name="width" value="0.06" units="cm"/>
      <inkml:brushProperty name="height" value="0.06" units="cm"/>
      <inkml:brushProperty name="color" value="#F6630D"/>
    </inkml:brush>
  </inkml:definitions>
  <inkml:trace contextRef="#ctx0" brushRef="#br0">383 132 7533,'-11'-21'-450,"8"5"450,-7 7 360,10 7-90,0-6-91,0 0 91,0 6-180,0-15 180,0 7 0,10-9-270,14 8 90,3 3-270,28 33 270,-26-10-180,1 27 0,-5 10 0,-9 6-284,-4 8 0,-3 2 374,-9 14-45,-13 1 0,-5 1 225,-11 8-150,-1-34 0,-7 5 0,3-9 60,-13 13-90,-18-23 0,1-9 90,27-16 0,-61-27 0,59-21-394,-19-44 304,31 18-1627,28-2 1,9 1 1626,8 8-47,14 3 1,2 2 46,-5 12-45,23 10 0,4 7 225,-6 12-180,6 8 0,-1 7 0,-5 18 270,-4 27 0,-2 5 0,1-6-1,-2 13 1,1-3 90,-5-31-548,9 8 638,-24-35 457,28-76-727,-41 33-135,26-33 0,0-4 135,-29 21-135,14 0 0,-2 3 45,-17 16-987,7 4 807,-10 19-963,0 8-26,0 8-360,0 3 629,0-1 964,11 7 0,12-15 1,14 7-1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27:05.003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133 76 7533,'-27'-11'1439,"6"2"-1259,21 1-720,-10 6 180,7-14-89,-7 14 269,10-6 0,0 8 540,10-9-91,-7 7-89,7-6-180,-10 8 0,0 0-90,0 8 540,0 36-270,-10-8 0,-3 35-270,-11-31 810,0 31-720,11-36 359,23 42-629,6-52-719,29 28 629,-8-41-809,21 5 809,-18-17 360,15-17 0,-18-4 0,10-16 0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45:49.690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987 754 17121,'-63'0'-270,"0"0"0,9 0 1,7 0 269,13 0 0,0-17-1421,7 5 503,4-16-654,2 10 641,18-2 89,-29-15-807,17 3 168,-9-22 101,3 23 522,-14-21 11,6 29 1208,-26-4 166,18 18-48,-21 9 1171,29 0 10,-13 0-189,39 0 274,14 0-33,15 0-1052,21 4 1,6 1 52,19 5-601,16 0 1,0-1-307,-11 1 133,-10-4 0,13 1 0,-11-3-52,13-2 73,3 4 0,-4-3-14,-28-12 554,13-1 4,-51-9 684,-36-8-2767,-10 6 1303,-17 10 0,-5 3 96,-12 0 153,-12 7 1,-2 2 100,-8-1-157,21 0 0,-9 0 0,8 0-79,16 0 1,1 0-118,-14-2 0,-8-1 0,8-1 1932,-31-7-1281,19 0 0,7-4-326,24-7-869,3-4-396,66 15 2027,34 3-623,37 8-160,-31 0 1,3 0-21,-7 1 1,4-2 65,14-5 0,9-3 0,-9-1 283,-16-1 0,0-1 55,15-2 0,7-2 0,-13 0 1138,8-13-1624,-11 6 1,-4 1 448,-16 0 590,18-6-265,-56 11-222,-31 15-1053,16-7-1419,-38 9 1286,38 0 783,-26 17 1,17 4-1,-9 17 1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46:00.634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71 922 14666,'-13'11'5454,"3"-2"-3683,-1-9-4482,8 0 1175,-7 8 2290,10-6-1303,0 6 204,-11-8 343,9 0-1274,-9 0 18,32-25 2894,-5 11-91,29-55-1459,-8 33 590,11-42 1,4-7 390,9 14-572,-24 16 1,2-10 0,-5 11 969,6 0-733,-6 14 1,-2 0-750,-3 1-25,58-7-406,-42 16 45,6 12 0,-2 1-277,-17-4 255,52-15-170,-63 24 447,35-13 1,-33 14 0,1-8 0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46:00.969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48 38 14683,'-13'-11'-6219,"-8"2"5615,18 9 1837,-8-8-2594,11 6 2432,0-6-178,0 8-483,11 0-410,2 0 1353,11 0-496,21 0-857,-27 0 1267,45 8-1776,-44-6 126,26 6 36,-21 1-348,-1-7 512,12 23-1053,-9-20 1013,29 36-1027,-26-10 286,6 9 43,-25 4 1144,-10-22 722,-21 38 149,16-24 498,-27 43-285,19-46-889,0 28 0,13-38 1,13 12-1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46:01.634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71 320 14700,'0'-29'133,"0"-6"-148,0 14-83,0-6 22,0 8 144,0 1-18,11-2 961,2-6 153,32-21 235,-16 14 1,16-3-342,-32 27-165,19 26-2123,-16-4-261,18 39-611,-21-18 1360,-1 16 0,-3 4-910,-6-4 881,2 7 0,0-1-454,-5-12 339,-21 53 2635,16-60-581,-24 12 1,-5-4 1194,13-17-1494,-26 4 0,-4-4 208,17-15-488,-32-5-438,42-18-1194,11-26-86,2 13-489,22-38 706,-9 44 50,41-33 1480,-25 46-792,37-21 768,-28 23 436,18-7-220,-8 1-230,11-4 0,4-3-605,9-8-89,10-2 1,0-2-50,-13-4 0,-8 11 0,0 2 1,11-10-1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46:04.167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1 641 13136,'13'-21'5450,"8"-4"-2941,-18 15-2999,18-18 1438,-8 8-527,0-16-612,8 15 613,3-15 1079,24-26-1437,2 16-40,-15 2 1,-2 0 744,7 2-687,5-4 90,-11 2 260,3 30-1228,10-36 744,-10 43 0,-2-26 1,-12 22-1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46:04.449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0 94 13947,'0'-21'158,"0"4"75,0 17-556,0-8 517,0 6-65,11-7 1185,-9 9-1639,9 0 325,-1 0-242,14-8 659,3 6-173,17-6-127,-17 8-359,28-8-787,-26 5 1164,16-5 212,-32 8-257,8 25-1889,-18-10 1535,-3 37 147,-3-21 524,-7 32-123,10-30-267,0 28-122,0-47 80,10 11 1,3-41-1,11-5 1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46:04.866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237 38 14739,'14'-19'4239,"7"9"-3936,-19 2-39,9 8-1579,-1 0 438,-7 0 4222,8 0-3908,-11 0 434,10 0-1463,-7 24 713,7-9-989,-10 62 1987,-10-39 484,7 33-309,-18-33 330,-10 6 1,-4 0 875,-2-2-790,-12 4 1,1-7 461,19-26 437,-16 3-1215,32-24-2198,2-2 302,11-9 481,11-8 506,2-3 62,11 1 696,41-7-88,1 24-452,8-5 1705,3 17-1142,-27 8 0,11-5 1,-3 5-1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46:05.299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95 773 14609,'-26'0'65,"5"-9"-2801,10 7 2064,8-7 472,-18 9 488,19 0 3862,-9-8-5236,11 6 1203,0-7-107,0 1-2537,21-27 3994,6 2-1761,6-14 1,2-3 1508,7-7-1060,-2 4 0,8-12 0,-6 10 2413,10-14-2631,3-8 0,1 8 1267,-8 36 911,-1-20-1801,-21 41 640,17-5-1431,-28 34 1,20-5 0,-12 15 0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46:05.556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24 226 15166,'-13'-19'-5582,"3"9"3057,10-7 4269,10 7 1581,3-1-1328,22-5-1100,-20 5 78,28-8-74,4-8 1269,6 6-35,26-14-1451,-39 23-1580,4-5 261,-20 17-233,0 0-303,-11 8-705,-2 19 265,-11-4 1024,0 37-97,0-34 569,0 43 0,0-44 0,0 19 0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46:07.837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1 414 16134,'0'-21'-340,"0"-4"497,10 14 2214,-7 1-2161,7-7 607,-10 6-1257,11 1 1295,-9-15-571,20 21-98,-9-21 583,0 15-876,8-10 770,-18 2-1248,39-26 1743,-24 19-1247,48-36 983,-47 47-135,34-28-583,-38 38-833,9-13 552,-3 25-811,-18 28-359,7-3-3614,-20 38 4063,7-29 409,-11 6 0,-3 0 15,1 0-632,0 17 0,-3 0 621,-15-6 330,16 11 0,-1 0 615,-18-11 614,8 11 0,3-2-798,7-27 129,-23 37-231,40-68 1733,33-18-2151,1-13 102,26-6 0,5 0 193,-2-7-198,29 1 0,5 6 0,-6 12 0,-10 2 1,0 1-1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27:05.269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24 57 7533,'14'-10'1439,"-4"-7"-1259,-10 15-90,0-7-90,0 9 270,0-8 89,0 6 1,0-6-180,0 8 90,0 0 629,-10 0-719,-4 0 90,1 17-180,3-5 90,10 15-540,10 0 270,-7-6 90,18 6-629,13 26 449,-5-26-180,37 42 270,-47-47 90,12 15 450,-20-10-360,-9-6 539,-2 15-719,-44-16 270,12-1 90,-34-10-270,50-9 0,-15-9 0,17-1 0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46:09.517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24 603 11441,'-13'-11'-3068,"2"-5"2823,11 14 834,0-15-128,0 15-64,0-15-177,0 7-55,0-9 63,32-42 728,-13 23-575,8-5 0,1-2 25,-2 4-5,9-14-91,9 1-91,-4 12 217,8-4-3417,-14 19 2979,-10 8 1,-1 1 0,1-2 0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46:09.785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95 424 11441,'-23'-10'-1138,"-1"-6"354,0 6-6680,11-18 7585,2 8 1334,22-8-737,23 1 755,-5 6-1266,19-9 1,2-1 652,-13 4-373,16-12 1,2 1 233,-13 12-67,37-17-94,-39 32-768,5-6 74,-32 15-263,8 2 1,-8 11-525,11 32 272,0-9-126,-11 29 409,8-23 3183,-8 6-3215,11-25 265,0 12 0,-1-21 1,1 16-1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46:10.300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0 112 12253,'0'-28'-1083,"0"9"1232,0 2 15,11 7 750,2-1-439,11-6-193,10 15-437,-7-6 397,38 8-443,-22 0-3213,25 8 3117,-31 3-593,8 32-214,-29-17 257,5 26 594,-32-31 682,-12 23 90,-4-29-103,-7 18 3799,10-31-3908,1 15 750,-1-15-645,11 6 150,2-8-1053,32 17-588,-5-13 447,18 30-638,1-22 1005,1 24-696,1-16 480,-2 25-304,-12-23 322,-9 31 932,-14-38-140,-24 27 748,-2-29-516,-40 22 300,34-14-622,-45 23 1,48-13-1,-15 15 1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46:13.170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72 678 8900,'-24'-10'-1054,"11"2"448,3 8 1111,10 0-256,0 0-173,-11-9-310,8 7 58,-7-7-43,10 9 482,0 0 96,0-8-108,10 6-133,25-48 498,4 23-1918,25-43 0,4-7 1712,-30 44 1,1-1-178,18-21 1,8-9 0,-11 10 118,7-5-130,-3 18 1,-8 3-63,-31 11-252,23 33 1,-61-2 0,4 23 0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46:13.499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24 283 8411,'-13'-10'-385,"2"-7"-294,11 15 548,0-15 89,0 15-46,0-6 64,0-1 73,11-1 183,13-9-11,2 0 17,30-8-225,-17 6 6,30-6-22,-30 8 15,17 1-25,-19 7-167,42-14 202,-24 21-123,3-13-20,-26 17 29,2 8-21,-15 3 22,-9 58 76,-26-21-549,-18 33 653,21-26 12,2-7-222,11-1 59,0 8 0,0-15 1,0 6-1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46:14.918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95 500 13299,'-26'0'-1259,"-6"0"989,30 0 90,-9 0 270,11 0-90,-10 0 0,7 0 0,-8 0 0,11 0 0,0-8 126,11-19 256,-8 4-3629,7-21 3594,1 23 130,-9-6-223,9 8 452,-11 0-558,0-8-37,10 6 244,-7-22-427,8 20 231,-1-38 2934,-7 36-3232,18-36-420,-18 38 536,28-4 472,-15 27-1170,18 10 386,-20 9-135,13 22 1,-2 4-146,-14-1 432,11 3 1,-2 2-444,-20 5 559,11-12 0,2 13 1,10-17-1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46:58.352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48 1 7533,'-13'11'359,"-8"14"-179,18-12-180,-7 38 180,20-17-180,-7 28 0,18-14 90,-18 9-90,12 0 0,1 1-90,-10 5 0,10 2 0,-1 0-179,-12-4 269,7-3 0,1-14 0,2-25 0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46:58.784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24 75 7533,'0'-18'0,"-10"7"270,7 3 89,-7 0-179,10 6 0,0-7 0,10 1 0,3 6 0,32-6 0,-16 8-270,48 8 270,-46-6-3932,56 31 3572,-66-18-2268,32 62 2358,-50-39-714,4 18 1,-4 1 983,-13-9-204,-14 14 1,-8-3 23,-12-19 717,4-2 1,0-7-628,4-20 1756,12-2-1756,13-18 2760,43-35-2939,-24 17 89,45-26 731,-27 34-821,43-8 361,-17 14-271,38 5 180,-48 19-180,14 41 270,-43-16 45,-23 24 0,-12 1-136,-10-17-89,-1 4 0,-2-2-90,-2-17 90,-8 1-180,-24 5 0,35-22-719,-50 3 719,76-24-1169,-24-2 411,43-9 0,2-8 0,11-3 0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46:59.452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143 18 7713,'-27'0'809,"-4"-8"-899,28 6 270,-8-6-90,11 8 90,0 0-90,-10 0 90,-3 0-90,-11 0 0,11 8-270,2 20 180,11 3 90,0 23 90,11-5-90,23 24-90,-5-29-270,26 8 180,-28-50 0,28-21 0,-36-13-360,23-22 450,-40 15-90,20-16 0,-20 24-3212,30-22 3212,-27 31 810,27 11-270,-19 16-271,0 21 271,19 19-180,-27-12-180,27 22 90,-30-27-90,19 8 90,3 10-270,3-21 3032,7 9-3122,-10-43-360,-11-35 361,8 9-3933,-8-53 3842,11 53-281,0-43 461,-11 53 269,8-11-268,-8 28 538,21 25-89,-7 4 90,18 25-180,-19-6 3476,8 22-3657,-10-28 91,0 18-90,-1-39 18,-9 3-378,-4-24 180,-10-11-269,0-27 179,0 4 0,11-20 90,2 22 180,11-6-180,-1 25 90,1 4 360,21 34 89,26 29-269,-5-2-180,-8 19-539,5-1-1260,-10-43 719,0 4 1080,-11-52 0,-42-26 0,0-3 0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46:59.652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24 37 7533,'-10'-20'-90,"7"3"989,-7 17-359,10 0-180,0 9 0,0 9-1,0 12-179,10 16-3392,3 2 3482,1 8-576,7 12 1,0 4 215,-13 22-71,7-30 0,6 8 0,-5-5-109,-8-1 0,0-2-765,14 18 1,1-5-585,4 4 900,-4-38 1342,-2-90 0,-18-5 1,8-22-1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27:11.020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475 350 18693,'-13'-8'-4200,"-19"6"4819,27-15-1837,-27 15 1602,19-7-1029,0 1 181,-8 6 924,18-15-1069,-28 15 1553,15-7-1526,-39 18 1665,36 1-3575,-44 26 4157,44-13-2386,-26 46 1387,22-42-831,-1 51 355,11-45 470,13 39-1272,2-39 724,30 36-1941,-27-44 937,25 17 1,4 1-1013,-13-13 1448,15 10 1,4-3-764,0-22 549,49 19 488,-33-24-215,4-4 0,1-1 1321,8-5-919,8-11 0,1-6 1799,7-14-883,9 4 0,-1-1 669,-16-12-1306,6 17 1,-3 1 681,-22-8 994,21 12-1500,-44 9-280,52-16 18,-58 11-64,22-15 1,-7-3 482,-39 7-1164,26-69 262,-28 54-710,-3-48 269,-13 57-636,-42-46-399,23 47 828,-35-18 1,-6 2-923,18 19 1547,-5 0 0,-2 1-383,-6 0 536,-27-4 114,16 1 615,12 17 0,2 5 565,7 7-481,-13 11 1,-1 5 364,12 7-418,-23 7 0,2 1 512,28-7-466,-7 7 0,2 0 2063,18-9-2323,-15 31 0,-1 5 459,6-12-817,3 5 1,7 3 0,27 0 0,2 4 0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47:00.038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143 133 7533,'13'-29'0,"9"1"0,-9 1 0,10 14-90,-9-12 360,-4 23-1,-10-6-89,0 8 180,0 8-90,0-6 360,-10 48-630,7-31 224,-16 25 1,-4 6 315,-6 21-450,-19 9-744,14-1 834,21-47-180,2 11 89,1-22 1,7 15 90,-18-15-450,18 23 360,-7-21-269,20 4 833,14-10-924,13-15 90,42 6 90,-34-8-90,31-8-90,-28-2 1,2-9-91,19-17 90,-40 13 90,13-29-90,-29 29-449,11-46 629,-11 41-90,-2-41 180,-11 55 180,0-20-90,0 32 1079,10 44-989,3-12 450,0 41-181,9-34-179,-9 9 450,21 19-1710,3-5-719,0-3 1709,-3-46 0,-21-24 0,-2-24 0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47:00.451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48 1 7892,'-13'0'90,"2"0"360,11 0 0,-10 8-630,7-6 0,-8 15 180,11-15-540,0 6-539,11 0 719,-8-6 0,7 6 271,1-8-181,2 0 270,0 9 0,8-7 0,-8 7 90,22 7-90,-19-3 1169,26 56-899,-26-39 584,6 16 1,0 2-585,-6-13 629,16 28-539,-30-34-360,20-10 90,-20-11-4202,19-24 4022,-18-6-886,18-40 707,-18 26-181,28-25 360,-15 41-90,18 1 0,-10 11 450,0 8 3264,10 17-3264,-7-5 629,49 49-809,-42-34-90,43 33 90,-61-47-695,15 4 335,-17-17 90,9 0-1529,1-9 1259,0 7 450,-1-15 0,-9 7 0,-4-9 0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47:00.887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238 113 7533,'26'-30'-1619,"-5"12"1529,-10 1 989,-8 15-269,7-15-180,-10 15-181,0-6 91,0-1 0,0 7-360,0-6 630,-10 8-450,7 0 629,-18 33-629,18-16 629,-7 77-629,10-54 360,21 56-720,-16-54-449,58 21 359,-52-40-360,73 2 360,-73-42 0,52-12 1,-47-11-1,8-56 180,-14 45 90,-10-45-90,0 65 629,-31-13-449,23 31 720,-24-3-630,32 24 449,-11 19 1,9 13-540,2 8 0,2-2 90,20 0-2011,19 17 0,5 6 1786,-22-28 0,4 3-45,15 14 0,10 13 0,2 0 0,-10-11-58,-10-9 1,-2 0 147,12 23 0,5 9 0,-13-14 180,-11 1-45,-21-12 0,-10-4 135,-10-12-90,-49-7 0,-12-8-180,-6-3-180,7-13 0,-14-2 0,10-5 180,22-5 0,1-6-698,-13-2 0,-8-4 0,12 0 518,-19-12 180,18-8 0,10-3 0,27 3 0,-2-22 0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47:09.969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1 132 7533,'0'-30'-270,"0"-5"450,0 22-450,0-12 90,0 23 90,0-7 180,0 1 0,0 6 0,0-6 270,0 16-270,0 3 179,10 24-179,-7-12 180,18 46-270,-18-34 90,12 25 0,1 2-180,-10-10 135,10 25 0,-1 1 45,-12-17-201,8-3 1,-1-1 290,-7 1-90,7 12 0,1 1-90,-8-4 90,7 20 0,1-3 0,-9-34-90,3 15 0,1 0 90,4-9-180,-3 14 0,0 1 180,6-2-90,-1 13 0,-3 1-90,-7-12-1615,4 11 1,-1 1 1704,-5-5-437,0 10 0,0-1 437,0-13 45,3 13 0,5-3-45,5-32-950,-7 13 0,1 0 1040,14-11-451,-13 15 0,-3 2 451,8 0 502,-6 1 0,-3-4-592,-4-21 917,0 13-917,11-32 90,2 9-90,0-6 2629,19 5-2629,-27-17 1803,26-9-1893,-28-1 953,29-9-863,-16 0-90,7 0-90,20-17-90,-14 4 180,50-23 90,-27 16-45,1 5 0,5 2 135,-7 7 0,-2 2-90,1-1 0,1 1 180,16 7 0,-2 3-180,3 4 134,5 3 1,-1 2-3527,-1 5 3392,-15-6 0,-1 0-130,16 5 40,14-9 0,-1-1-2105,9-9 1925,-30-9-443,-6-6 0,-3-5 174,-17-5 539,7-9 0,-4-2 0,-24 3 0,18-21 0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47:11.434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48 0 7533,'-26'0'-720,"4"0"630,22 0 360,0 0 0,0 9-90,0 1 90,11 1-91,2 6 91,43 10-90,-4-4-90,20 4 0,-14-10-60,12-12 0,19-3 0,-11 1-409,-27 3 1,3-1 400,25-2 1,20-2 0,0 1-1,-19 0-112,-26 2 0,0 1 30,35 0 0,16 0 0,-14 3 15,-31 2 1,-2 2 44,17-3 0,9-1 0,-11 1-45,-20 1 0,0-1 45,17-4 0,10-2 0,-9 0 134,-13 2 1,0-2-135,26-6 0,12-4 0,-12 1 0,-26 4 0,0-1 30,35-2 0,16-2 0,-15 3 15,-32 3 0,0 2-15,18-2 0,10 1 0,-7 1 105,-4 2 0,0 2-135,7-2 0,7 1 0,-6-1 45,2 3 0,-1-1-512,-5-2 1,3 0-1,-12-1 467,18-2 150,-26 0 0,9 0 0,-7 0-388,-16 0 1,1 0 267,24 0 0,11 0 0,-10 0 15,-23 0 0,0 0-16,32 0 1,13 0 0,-12 0 15,-26 0 0,0 0-45,26 0 0,13 0 0,-16 0 0,-33 0 0,-4 0 45,42 0 0,-3 0 45,-8 0-90,15 0 0,-1 0 90,-11 0-261,6 0 0,-2 0 261,-20 0 0,6-8 0,1 0-90,12 3 0,-1-10 0,-2-3 0,-11 6 0,6-2 0,-1 0-270,-15 4 611,5 4 0,0 3-341,-11 3 0,35 17 0,-51-13 408,17 38-229,-30-27-89,-2 62-90,-14-47 0,1 55 90,-9-59-90,9 59 0,0-47-180,-9 58 91,19-52 1254,-18 35-1345,2-8 0,0 9 90,-3-8 0,-3 4 0,0 0 240,1-8 1,0 0 0,0 3-241,0 24 0,0 4 0,0-15 135,0-32 0,0-2-45,0 48 0,0-3-90,0-18 90,0 14 0,0 0-270,0-7 0,3-8 0,2 14 1,-2-13 89,0 14-90,5-14 0,4 12 0,-1-14 180,5 0-45,-4 14 0,0-4-45,-2-35 810,-10 28-540,0-68 1079,-31-1-899,12-9 540,-36-17-450,29 13-1,-19-22-269,18 24 538,-28-6-628,26 8-90,-26 8 90,39-6 90,-37 6-90,24-8 0,-50 0-90,26 0 0,4-4 0,-2 0 90,-15 2 0,-1-2 0,-1 0 0,-3 4 135,-6-1 0,1 2-135,16 7 90,-27-11 0,-1 0 0,23 9-45,-13-13 0,3-3-135,19 8 90,-9-6 0,-2-1 0,7 7 0,-22-3 0,0 1 0,19 4-431,-13 0 1,-1 0 520,8 0-45,3 0 0,-2 0-135,-11 0 90,5-2 0,-15-1 0,12 0 0,24 2 0,0 0 90,-25-1 0,-10-1 0,14 0-90,-5 3 45,-9 7 0,-1 3-45,-1 3-30,24 0 0,-9 3 0,8-1-112,18-4 0,1 0 232,-43 12 0,2-1-90,7-2-90,-12-9 0,4-3 90,32 0 43,-19-9 1,3-6 46,32-4-45,-12-9 0,-3-3-45,-1-3 0,2-1 0,2 2 0,11 12-45,-20-4 0,-3 1 45,13 12-45,3-9 0,0 1-135,-5 10-269,-27-15 449,24 15-540,-40-6 450,59 8-346,-40 0 76,37 0 270,-14 0 90,-10-9 0,32-1 0,-32-9 0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47:11.999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119 189 7533,'0'-29'0,"0"-7"0,0 16-450,0-8 180,0 9 180,0 0 0,0 0 270,0 9 0,0 2 0,0 8 0,0 0 270,-11 16-361,9 6 91,-19 40-90,8-9 45,6-1 0,0 2-45,-3 19 90,8 21 0,4 5-225,-2-46 0,0 0-556,0 20 0,1 9 0,-2-8 556,-4-14 0,-1 3 45,2 30 0,0 16 0,-1-12 0,-2-23 0,1 0 30,1 20 0,2 11 0,0-17-932,3 8 902,3-27 0,1 11 0,0-12-180,-2 22 150,4-17 0,2 13 0,0-12 30,5 18-60,-3-25 0,3 10 0,-2-10 60,5 25-1338,1-16 1,-2-4 1337,-13-11-360,9 12 360,-11-41 624,0 1-714,0-31-75,10-11 165,-7-11 0,7-18 0,-10 1 0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47:12.551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 95 7533,'13'-29'-630,"-3"1"270,1 10 540,-8 7 0,7 3 90,-10 8-90,0 0 180,11 0-270,-9 0 179,9 17-89,-11-5 180,0 66-180,0-39 90,0 58-360,0-56 0,-1 11 0,2 1 90,9 5-1786,-8 27 0,-1 4 1696,10 3 135,-10-16 0,-2 1-2403,1 17 2358,0-9-157,-3-12 0,-2 14 0,2-4 112,2 8 0,-1 0 75,-1-9 0,-1 4 0,1-3-90,2-12 0,2-2 0,-1-8 60,0 29-30,0-26 0,0 9 0,0-10 30,0 21 0,0-13 0,0 12 0,0-13 0,0 9-45,0 6 0,0-4-45,0-29-360,10 36 270,-7-53-449,18 34 359,-18-54 778,7 10 1,1-17 0,2 2 0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47:13.284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214 113 7533,'-11'-18'-1170,"-2"-1"990,-11 1 360,1-2 90,9 10-270,-7-7 90,8 15 90,-11-6-90,1 8 180,-1 8-90,11 11 90,2 60-180,11-29-1,11 30 1,-9-44-180,9-7 180,-11 9 90,21-1-270,-5-16 0,8 4-89,7-23 179,-15 6-90,18-33 0,-10 2-180,0-65 270,-11 49-270,8-47 180,-18 55 90,7-23 270,-20 31 0,7 15 0,-7 20-91,10 24 1,0-7-90,21 50-180,-16-39 180,27 29-719,-19-59-900,42-18 1529,-23-5 0,23-22 0,-31 5 0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47:13.768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214 67 7533,'-26'-8'0,"-6"6"0,30-6 270,-9 8 89,11 0-179,-11 0 0,9 0 0,-9 8-3212,1 2 3032,7 18 253,14 26-253,-6-10-135,25 4 0,3 0 45,-12-2 90,17-2 0,1 0-180,-10 6-1147,5-5 1,-2 0 1146,-14 10-89,14 33 89,-32-47-180,-42 39 360,21-45-90,-31-8 0,-5-10 180,21-17 0,-14-11 0,2-5-180,19-7 90,-16-21 0,21 24 2563,11-33-2293,3 28 106,41-36-376,-12 46 45,23-9 0,3-2-45,-11 3 3392,43-14-3482,-30-7 180,3 13-90,-4-16 0,-2-3 0,1 0-45,-10 5 0,-4 2 45,-18 14 0,8-15-180,-19 4 180,-2 1-180,-23-5 180,-4 31 0,-39 5-90,24 51 90,-5-7 270,26 44-180,21-39 180,31 47-270,-12-42-225,16-8 0,6-4 135,1-13 90,8-9 0,1-7 0,4-22 0,24-5 0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47:19.101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24 75 7533,'0'-20'-630,"-11"4"360,9 7 180,-9 7 0,11-7 270,0 9-90,0 0-90,0-8 90,0 5 180,0-5-270,0 8 360,11 17-270,2 4 269,21 50-359,-18-25 90,6 2 0,-2 0-180,-15-4 180,27 36-270,-19-38 1,0 12-271,-2-25 0,-11-1 450,0-18 0,10 7 0,4-7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27:13.436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404 188 15493,'-26'-8'-2374,"-6"5"2816,19-13-1844,-11 14 1906,11-15-1408,-8 15 1156,18-15-160,-29 7-516,17-1 233,-30 3 164,18 8 1184,-28 33-485,26-16 197,4 27 0,5 6-719,7-10 449,2 56-346,11-54-95,11 12-465,2-24-527,53-3-164,-32-25 429,32-4 480,-31-34 578,-9-28-9,-2 17-3182,-14-30 3057,-10 54 189,-10-21-674,7 32-850,-8-5 132,11 25-74,0 3 413,0 16-90,22 27 52,-7-10 390,7 8 0,1 0-126,4 5 3522,7 24-3065,-10-9-240,-11-18 0,-3 2 53,-7 33 93,-16-16 0,-8-6 830,-11-21 326,-44 14 190,36-49-300,-50-3-305,56-16-558,-40-19-69,48-21-989,-1-36 134,6 21 159,23 5 0,7 3-572,4 16 854,21-47 155,-18 63 589,48-46 370,-43 41-322,15-10 0,4-1 806,0 5-3756,18-28 3104,-32 30-317,6 5 108,-19 19-292,0 16-1329,-2 3-244,-1 24 165,-7-11-2137,18 36 2147,-18-35 2664,28 36-2943,-15-38-73,29 29 1277,-19-38 560,19 11-162,-29-25 4,26-33 931,-26 8-564,18-37 196,-21 22-111,9-31 58,-20 35-461,9-33-28,-22 46-741,-2-4-710,0 19 262,2 8 835,11 8-70,0 19 24,0 4 168,21 24-351,-5-16 446,18 8-180,-20-18 36,28-2-341,-34-16 3525,34-11-2865,-39-11-26,18-25 520,-19 13-322,9-21 296,-22 15-622,9-17 220,-19-10-155,7 22-450,-9-16-204,-1 46 276,0-21-255,11 23 242,2 10 1225,11 5-913,22 47-28,-7-33-140,20 34 65,-12-40-271,22 23 356,-16-30-275,37 11-508,-47-25 968,44-8 361,-45-2 467,17-25-36,-14 11-92,-19-20-470,9 23 70,-11-14-441,0 22-284,0-12-278,-11 23-3459,9-6 2831,-9 8 764,11 0 520,0 8-616,11 11 146,2-7-157,21 22 69,-18-30 428,16 21-93,-19-23-59,0 6-308,8-8 638,-8-8 820,1 6-330,-4-31-159,1 27 75,-9-36-265,9 38 3360,-11-13-3592,0 17-3514,0 0 2967,0 8-1644,21 45 1439,-16-16-110,16 34 378,-10-25-322,2-6 436,21 15 2126,-18-24-2007,5-4-367,-21-19 884,0-25-278,0 13 2804,0-29-2648,0 20-288,0-6 192,0 11 196,0 8 73,0 17-529,11 4-145,4 24 1,4 6-44,21 10-3,-6 17 1,0 1-41,6-18 202,-11-6 0,-3-6-171,-10-26 241,-5-6-37,-25-28 383,-17-24 0,-3-7-403,-1 0 138,-9-17 0,1-3-181,14 7 170,6 10 1,1 0 92,-1-5-195,10-2 0,2-1 458,-2 3-289,5-11 0,5 1 85,14 14 90,12-33-76,14 56-47,21-2 520,-18 25-517,15 16-109,-28-3-14,7 64-348,-21-46 125,-13 55-66,-13-55 287,-11 16-44,1-18 738,-12 15-193,19-29 275,-26 18 106,37-31-267,-27-2-566,40-11-105,16-41 8,15 17-30,1-10 1,0 1 103,2 9-38,-3-4 0,-2 0-183,-8 6 203,5-6 1,-2-1 226,-13 4 13,12-32-174,-31 45-481,-10-5-291,-3 20 79,-22 25 656,20-5-211,-7 40-17,22-26-302,22 42 28,-7-42 18,62 34 495,-43-37-57,20 4 0,0-2-548,-19-10-102,20 18 405,-44-30 454,-11 14 55,0-7 156,-22 18 42,-36 17-22,-8 14-586,-5-1 1,5 5 0,16-15 0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47:19.369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3 152 7173,'-2'-11'899,"15"-6"-809,3 15-180,15-15 180,-17 6 0,9 1 0,-10 2-270,9-1 180,-9 7-90,10-7-539,1 1 629,0 6-4202,10-14 4202,-7 14 0,-4-15 0,-12 7 0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47:19.751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1 321 7713,'37'0'719,"-3"-8"-629,-21-3 0,8-8-90,-7 0 90,9 1 90,1-10-270,0-1 90,-11-8-270,8-10 90,-8 16 0,0-13 0,-13 32-179,-23-5 269,7 17 0,-37 25 180,35-10-180,-17 37 360,25-29-1,10 46-89,0-42 180,0 42-270,0-45-90,31 28-540,-12-37 91,47 10-721,-16-42 322,0-4 0,-5-17 0,-21 0 0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47:19.967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167 0 7533,'-24'11'-450,"-10"6"270,18-6 0,-5-1 720,10 15-180,-2-12-1,0 22 1,-8-14-3392,18 14 3302,-8 12 133,43 36-493,-13-26-270,27-10 0,5-9 271,-14-23-316,22-6 0,1-10 225,-15-20-1169,34-33 1079,-53 12 270,6-3 0,-19 0 0,11 5 0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47:20.299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 3 7713,'10'-2'269,"4"5"-89,20 32-90,-8-4 0,9 7 90,-12-3-90,1-5 90,-11 7 90,19 9-180,-16-5 449,18 13-628,-21-31 538,8 10-539,-18-31 0,7 7-359,-10-34 449,0 1-990,0-55 720,0 33-89,0-17-91,11 19 270,-8 22-90,28-23 0,-25 33 900,25 3-630,-18 20 1079,22 33-899,-19-11 720,15 38-1350,-28-38 180,28 12 270,-25-35 0,36-1 0,-16-9 0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47:20.784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238 114 6903,'0'-21'450,"0"-4"-5751,0 23 5391,0-15 1679,-10 15-1409,7-15 859,-18 6-1039,18 1 90,-18 1-180,8 9 0,-21 17 89,7-4 181,-28 47-360,36-32 0,-12 57-90,31-57 3392,0 24-3661,0-33 89,21 0 180,5-1-180,32-7 90,-18-3-3752,36-8 3752,-34 0-89,27 8 359,-43 3 89,-15 25 1,-35-13-90,-23 37-90,-3-43-360,-19 25 360,40-40-1259,-13-11 1259,39-3 0,14-23 0,15 5 0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47:21.401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167 340 7443,'0'-21'629,"-11"-4"-89,9 23-270,-9-7 90,11 1-180,-11 6 0,9-7-1,-19 9-89,18 9 540,-29 34-450,27-6 90,-16 14 0,0 2-91,16-13-358,-16 45 89,21-62-90,31 13 0,-23-26 0,24-1 270,-11-18-360,5-35 270,1 17 0,-6-42-90,-21 38 90,0-32 0,0 30 180,0-28-180,0 46 0,0-18 180,10 31 0,-7-7-90,7 9 270,1 9-271,2 1 271,21 18-270,-7-16 90,18 21-270,-30-20 180,17 6 0,-19-11 0,1-8-450,7 0 450,-19 0-360,9-8-89,-1-28 89,-7-6 0,-3-6 90,-3-4 180,-7 29 90,10-4-180,0 19 450,0 16-270,0 2 449,10 42-539,4-24 270,20 33-90,-18-49-90,26 5 0,-37-17-90,37-17 90,-36 5-360,15-49 90,-21 33 0,0-32 180,0 39-629,0-6-990,0-17 989,0 27-1799,0-25 2429,0 40 0,0-7 0,0 9 0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47:21.819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120 321 7533,'-14'-11'-270,"-7"3"90,19 8 180,-19-9-90,18 7 360,-8-7 90,1 1-180,7-2 89,-7-9-179,-1 9 360,9-7-270,-9 15 270,11-6-180,0 8-180,11 0 89,-9 8 271,40 19-360,-23-4-3032,47 21 3122,-37-23-630,37 15 360,-48-24 450,24 5-450,-28-25 180,-1 6 90,-3-23 3122,-10 4-3842,0-34 270,0 13-719,-21-29 629,16 38-90,-16-19-359,21 31 809,-11-6 0,9 8 0,-9 0 0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47:22.188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1 294 7443,'0'10'0,"0"-2"539,0 0-179,0-6 0,0 7 0,0-1-90,0-5 449,0 22-539,0-13 0,10 15-180,4-17 360,30 7-180,-15-15-450,27 7 450,-40-18-360,15-1 180,-18-9-180,32-50 180,-26 30-135,9-22 0,-4 0-45,-18 22-90,15-38 270,-21 55 0,0-5 90,0 16-90,-11 45 270,9-7 90,-19 70-180,18-52-1488,-8 35 1308,11-24 90,0 27-762,0-3 762,0-5 44,-4-22 1,-2-1-944,-7 24 629,-11 9 180,11-32 0,-8-43 0,7-2 0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47:23.068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 1 8882,'0'19'360,"0"0"-270,0 0 90,0 8-90,0 3-1,0 7 1,0 1 0,0-1 90,0 17 0,0 22-135,0-20 0,0 1 45,0 35-539,5-31 0,1 1 359,-4 34-1487,3-22 0,1 1 1487,-1-23 0,0 1-500,1 27 0,1-3 590,7-10-210,-8 7 0,-2 0 300,-4-13-697,0-8 1,0-2 876,0-11-135,0 31 0,0 4-45,0-4-247,0-6 0,0 12 1,0-12 246,0 15-214,4-5 0,3 1 124,6 5-90,-6-6 0,-1 1 90,5 3 0,-5 5 0,-2-3 270,-1-20 301,2 8 1,0 0-302,-5-13-180,0 11 0,0-2 0,0-15-875,0 36 425,0-48 334,0 19-244,0-24 757,0 1-487,0-51 0,11-12 0,2-19 0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47:32.868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 94 5824,'0'-20'0,"0"-5"0,0 15 0,0-1 0,0-6 0,0 6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27:14.860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95 38 12905,'-26'-11'-2038,"-6"3"1649,19 0-7,0 6 543,2-6-454,11 8 541,0 0-59,11 0-85,2 0 149,11 0-74,0 0 168,10 0-241,3 0 151,11 0 0,4 0-333,9 0-971,4 0 0,16 0 0,-11 0 1271,17 0-142,-14 0 0,12 0 0,-14 0 47,3 0 32,5 0 0,-5 0 57,-26 0 0,18 0-89,-56 0-31,-20 0-452,-14 16 402,-2-3 1,-19 14-1,8-9 1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47:33.686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72 169 7533,'-13'-10'-270,"2"2"270,1 8 90,7-8 90,-7 6-90,10-6 90,0 8 449,0 0-629,0 8 0,0 2 90,0 17 0,10-6-90,-7 6 90,7 1 0,1-8-90,2 33-180,0-20 360,-2 22-180,-11-27 90,10-8 0,-7-12-90,8-8-90,-11 0 180,0 0-90,0-26 90,-11 12-180,8-30 90,-7 31-180,-1-20 180,9 29 0,-9-29 0,1 20 0,7-14 0,-8 8 0,11 9 0,-10 1 0,7 1 0,-7 5 0,10-13 0,0 14 180,-11-15-180,8 15 180,-7-15-180,10 15 90,0-6-90,0 8 90,0-8-90,0-3 0,0-8 90,10 0-90,14-16-180,3 20 180,7-18-180,-10 31 0,10-7-90,-8 9 180,30 0 90,-38 0-90,24 0 90,-29 0 90,1 0-90,-4 0-360,-10 0 360,-10 0-270,-4 0 270,1 0-89,-8 0-1,-13 0 269,15 0-358,-33 0 269,36 0-90,-18 0 179,20 0-179,-7 9 90,8 1-90,0 9 0,-8 8 360,8 28-360,-1-20 360,4 51-270,10-59 0,21 42 0,-16-46 90,37 21-90,-36-32-180,25 22 0,-17-22-180,20 24 180,-18-24-270,5 14 180,-21-24-90,0 15 91,0-15-631,0 6 540,0-8-449,0-8 539,0 6 180,-11-15 0,-2 7 0,-11-9 0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47:33.851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25 169 7533,'-14'-10'-540,"4"2"360,10 8 720,0-9-180,0 7-1,0-7-179,0 9 180,10 0-270,-7-8 270,29 6-450,-16-6-3842,50 0 3752,-24-3-806,8-1 1,0-3 985,-5-6 0,21-6 0,-43 8 0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47:35.185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0 893 7892,'13'11'270,"9"-11"-180,-20-11-180,19-7 0,-18-2 180,18 2-180,3-27 180,-8 21 0,5-20-360,-21 16 91,0 8-1,0-16 180,0 23-3482,-21-4 3752,15 17-91,-36 34 91,37-17-180,-16 52 90,21-44 0,0 44-90,10-35-90,14 20 90,-8-25-270,26-10 270,-26-19-630,39-44 540,-26 9-449,16-45 359,-21 39 3302,-11-23-3392,8 25-3392,-8-7 3662,0 25 0,-2-4-90,-11 23-90,0-6 719,11 32-539,-9-9 810,9 54-900,-11-33 899,10 35-809,4-40-270,-1-4 270,8-19 2943,-8-16-3033,11-2-630,-1-26 540,1 13-899,0-55 899,-11 57 0,-2-54-90,-11 69 270,10-18 0,-7 24 449,7 16-269,-10-4-90,0 16 90,0-18 270,11 24-450,-8-28-270,18 28 90,-19-32-90,19-2 0,-18-11-630,29-33 631,-16 19-361,7-27 540,-12 31 180,-11-6-90,0 16 269,0-5-269,0 14 90,0 2-180,0 2 180,21 23-90,-16-13-630,37 7 271,-36-10-541,46-18 810,-33 7-270,15-15 0,-13-1 91,-18-4 358,18-13 91,-18 22 0,7-12-270,-10 23 360,-21-6-90,16 8 179,-48 25-89,35-10-3122,-17 37 3032,14-21 90,19 15-450,-9-8 90,11-9 0,0-2-180,11-16 0,2-3 3662,11-16-4202,20-36 540,-25 17-90,34-50 360,-38 51-180,9-26 90,-13 31 90,-11-6 90,0 8-90,0 9 90,0 10 90,0 27-90,0-4 90,10 29-360,-7-38-180,39 20 360,-23-41-450,46-11 360,-46-14-90,23-13 0,-29-10 270,11-20 0,-16 23 0,-3 0-90,6-22-330,-22 6 330,-2 48-90,0 10 179,-8-7-89,-3 23 0,-2 21 90,2 7-135,15 17 0,7 3 45,13-4-135,0 4 0,2-3 45,3-18-270,26 11 180,-26-34-29,39-10 119,-26-10-270,26-42 270,-28 16-90,7-43 90,-21 45 0,-2-27 90,-11 38 90,-21-4-90,5 19-180,-8 8 180,14 8-360,10 11-1079,0 52 1349,0-6 0,0 19 0,0-29 0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47:35.353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119 37 7533,'-27'-10'-990,"-4"2"451,28 0 359,-7 6 180,10-7 0,-11 9 0,8 0 0,-18 0 0,8 0 0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47:35.785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 1 7533,'10'20'-450,"-7"-3"540,8-17-90,-11 9 180,0-7-90,0 7 180,0-9 359,0 0-269,0 8-90,0-6 90,-11 14-270,8-14 90,-7 15 89,10-7 271,0 26-630,0-5 90,0 7-360,10 6 180,25-21 90,-6 4-269,26-44-91,-39-14-3122,16-9 3572,-30 5-180,9 16 180,-11 0-90,0 1 0,-11-2 0,9 2-90,-30-1 270,27 0 0,-27 9 3212,19-7-2582,-22 15-450,20-7-270,-6 26 270,21-12-90,0 37-1,0-28-269,21 13 1,-16-10-181,37-15 0,-16-2 180,11-10-90,-2-18 360,-12 16-90,1-13-180,-11 14 540,8-8-270,-7 9-91,9 1-178,1 18-1,-11 1-630,8 9 270,-18 0 450,29-9 0,-16 7 0,18-6 0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47:36.268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0 113 9332,'0'-20'809,"0"4"-539,0 16 450,0 0-271,0 8-269,0 2 0,0 9-270,0 0 360,11 0-90,-8 8 0,7-6-180,-10 6 0,11-8 719,2 25-3841,0-19 2673,-2 19 449,-11-34 0,0-2-180,10-16 270,-7-2-900,39-59 270,-24 4 360,27-12-269,-10-1 359,-20 53 3482,7-11-3212,-22 28 90,0 16-91,0 11 361,0 44-450,0-25 180,10 47-450,3-68 0,0 16 270,9-24-90,-20-7-270,19 6 180,-18-16-90,18 6-449,-8-31 359,21 1 0,-18-32 180,16 21-90,-29 0 90,18 32-449,-8 3 539,0 8-2159,8 25 1889,-8-19 270,11 27 0,0-31 0,0 6 0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47:36.904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237 557 7533,'-23'8'-270,"-12"-6"90,20 15 90,-17-6 900,19-1-361,-11 7-179,0-6 720,0 24-721,1-12 631,10 38-720,2-28-180,11 29 180,0-39-630,21 11 90,-16-32 270,27 7 0,-19-9 0,11-9-359,0-1-181,10-34 450,-8 11-180,9-39 180,-22 40 90,18-29 180,-25 38-3572,25-13 3662,-28 25 0,8-6 270,-11 24 359,0 45-539,0-20-270,31 62 90,-12-77 0,26 16-270,-22-33 90,12 0 3392,-20 0-3841,49-51 449,-43 14-1741,18-22 0,-2-6 1651,-18-1 57,4 0 1,-4 0 392,-16 1-290,3 2 0,-2 3 20,-14 12 449,7-38-359,-18 72 0,18-3 0,-7 27 2580,10 34-2670,0-10 135,5 24 0,0 5-135,-2-1-180,11 10 0,4-3 90,-3-23 90,51 14 180,-34-50-180,55-51 90,-45 11-90,0-28 0,-5-4 0,-8 11-1056,0-2 1,-5 1 1145,-19 11-1822,16-39 1732,-21 45 179,-10-17-89,-3 41 0,-11 45-90,0-7 45,16 27 0,3 5 45,-6-9-495,19 22 1,6 2-856,1-13 1260,11 20 0,4 3 0,9-4 0,-10-18 0,0 1 0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47:37.584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2 142 6903,'0'-21'989,"0"-4"-719,0 15 90,0 0-90,0-7-90,0 6 0,0 1 90,0-7 269,0 6-629,0 1 540,0 10-270,0 10 90,0 60-180,0-22-45,0 31 0,0 7 45,0 6-566,0-8 1,0 1 475,0-30 0,0-3-45,-1 8 0,2 10-45,5 6 0,3 14 0,0 3 0,-2-12-919,-2 12 1,-2 1 918,3-21 0,1 13 0,1 3 0,-1-6 0,-3-15 45,-3-2 0,-2-4 45,-1 12 0,-2 8 0,0-11 270,-10 24-90,8 3 0,-1-6-180,-3-40 90,10 34-630,0-76 270,0-2-449,10-16 719,3-44 0,1 6 0,-4-35 0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47:38.135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95 1 6903,'0'21'900,"0"-4"-721,0-17-89,0 0 450,0 8-270,0-6 90,0 6-180,0-8 359,0 0-359,0 9 0,11-7-270,-8 15 270,7-7-360,-10 9 180,0 8-90,0-6 180,0 40-180,0-9-60,-2 19 0,-2 18 0,0-6-432,-3-15 0,0 4 420,4 0 0,0 15 0,1 6 0,0-4 0,-1-13-899,-3 13 0,2-1 858,2-8 1,3 10 0,-1-1-1,1-13 113,-1-6 1,0-4-513,0 2 1,0 4 0,0-9 421,0 16-957,-4-15 1,-3-7 956,-6-23 309,0 26 1,-8-28 0,7 14 0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47:38.568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49 1 7892,'-27'17'450,"6"4"-180,21 67-180,0-21-1103,0-10 1,0 3 1192,0 34-90,0-40 0,0 5-210,0 6 0,-1 6 0,2 0 75,4 18 0,1 8-261,-3-24 0,-1 11 0,0 4 0,1-2 1,0-9 10,2 5 1,0-7 0,-2 4 0,-1 4 0,-1 7 0,-2-2 0,-1-10 0,-4 11 0,-1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28:32.637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48 76 6543,'-13'10'90,"2"-2"-5660,11-8 5660,0 0 90,0 9 1229,0-7-1320,0 7 861,0-9-680,0 0-180,11-9 0,-9 7 3302,19-7-3302,-18 9 0,18 0-90,-18 0 89,7 0 181,22-8-270,-24 6 270,55-6-270,-34 8 180,8 0-90,37 8 0,-29-6-90,47 6 90,0-8-90,-26 0 90,24 0 0,-61-8 0,24 6 0,-37-6 180,39 8-270,-26 0-3123,37 0 3123,-48 0 0,46 0 0,-46 0-90,16 0 180,9-8-90,-14 5 0,39-13 0,-18 14 0,19-15 0,-29 15 3482,15-15-3482,-29 15-90,30-7 90,-27 9-90,37 0 90,-27 0-89,30 0 89,-30 9-3482,38-7 3482,-56 7 0,42-9 90,-57 0-1,36 0-89,-26 0 0,7 0 0,-2 0 0,-18 0 3213,18 0-3213,-18 0 0,7 0-90,-10 0 629,0 0-449,-31 0-90,23 0-90,-24 0 90,22 0 0,-4 0 90,-9 0-180,-1 0 90,11 0 0,-29 0-180,23 0 1,-47 0 179,37 0-270,-58 8 270,42-6-3572,-44 15 3572,49-15-2448,-37 14 2448,46-13 89,-35 13 1,40-14-90,-72 6 0,48-8 45,-6 0 0,1 0-45,5 0 0,2 0 0,14 0 0,-21 0 0,23 0 0,-34-8 0,40-2 2269,-30-9-2269,27 0 3392,-37 9-3392,48 2 0,-45-1 0,55 7 0,-66-7 90,53 9 0,-56 9-90,59-7 180,-56 15-180,63-15 89,-52 15-89,47-15 90,-29 6-90,19-8 180,-8 0-180,21 0 90,-8 0-90,18 0 0,-8 0 0,11 0-449,0 0 449,11 0 0,-8-8-90,18 6 90,-8-6 0,11 8 0,-1 0-90,1-9-3212,53 7 3302,-19-6 0,-2 7 0,1 2-2034,6-1 1944,16 0-3,3 0 93,-16 0 0,24 8 90,-7-3 0,0 0 90,4 6-45,16-2 0,-11-2 45,-58-4 45,19 1 0,0 0-135,-19-4 89,25 0 1,4 0-180,-5 0 135,-1 0 0,-4 0-225,-21 0 180,63 0 0,-71 0 2294,52 0-2294,-49 0-90,17-8 2762,-17 5-3212,7-13 180,-21 14-616,19-6 706,-27 8 180,27 0 0,-29 8 0,7 2 0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48:17.425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951 432 18127,'0'-21'-3152,"0"-4"2341,0 23 406,0-6 162,0 0 80,0 6 48,0-7 28,0 1-431,0 6 517,0-15 91,0 15-90,0-15 0,10 7 1109,-7-1-597,7-5 225,-10 14-467,0-6-180,0 8 420,0-9-510,11 7 775,-9-7-1317,9 9 720,-11 0-586,0 0 828,-11 9 733,9-7-420,-9 7 420,11-1-1749,-10 2 1229,7 1-631,-18 5 758,18-5-4155,-18 7 3346,19-7-603,-20 14 405,20-21 1074,-19 21-930,8-14 971,-11 8-876,11-1 3972,-8 10-4210,7-16 1075,-20 21-690,18-28-207,-5 20 68,11-15-188,-4 9-83,1-8 626,-8-3-319,18 0-712,-7-5 317,10 5-399,-11 0 1049,9-6-188,-9 23-392,11-20-874,0 20 269,0-15 508,-10 9 379,7-8 320,-18 14-604,18-13-552,-18 15 1186,8-8 547,-11 16-118,0-12 276,1 22-1080,-1-25 837,11 8-1139,2-10 828,1 1-779,7-8-189,-18 14 619,8-21-365,0 38-32,-9-35-65,-1 51 331,7-50 358,-16 42-299,30-37-128,-19 22-159,7-22 446,1 20-138,-8-29-306,18 22-155,-7-24-18,-1 23 165,9-13 218,-9 16-221,11-9-748,-10 24 795,-4-17 117,1 17 308,-8-15 26,8 17-426,0-11-3026,-8 18 3203,18-31-10,-18 23 260,18-21-748,-7 13 553,-1-17-272,9 24-100,-9-17 316,11 34-530,0-37 343,0 21-425,0-24 3801,0 25-3502,0-22-287,0 13 496,0-18-341,11 27 115,-9-29 97,19 43-243,-18-45 212,7 22-226,1-18-214,-8 18 583,7-5-329,1 24 478,2-24-361,11 30 268,-11-36-3734,8 27 3644,-18-23 487,18 26-744,-8-22 322,11 20-242,-11-32 92,8 22 116,-18-20 572,28 30-680,-26-38-28,27 26-68,-19-28 3603,0 14-3328,-2-16 460,10 14-561,-16-21-76,27 21 461,-19-23 394,22 15-127,-9-15 460,8 15-660,1-15 708,-9 15-630,8-15 386,0 14-403,-7-14-184,18 6 331,-19-8-432,19 0 584,-19 0-601,19-8 988,-29 6-912,37-14 818,-45 14-729,34-15 577,-29 15-521,21-7 22,-18 9-235,37-8-134,-35-3 558,38-7-485,-30 7-3236,8-5 3296,-20 14-106,28-15 185,-34 15 93,34-15 133,-39 15-320,18-7-5,23-7-111,-1 3-153,15-6 500,-3 2-414,-26 7 3506,37-9-3535,-48 9-215,46-7 289,-56 15-77,34-15 428,-29 7 144,32-18-6,-27 16-91,25-13-6,-30 14-259,21-24 183,-8 11 11,30-19 96,-27 21-603,16-4 224,-22 6 241,-9 2-524,7-1 245,13-17 47,6 14-3219,18-22 3250,-21 23-521,18-23 649,-37 21-415,46-30 609,-46 30-431,27-20 136,-21 21-55,-1-13-419,1 14 434,21-31-254,-16 27 568,26-36-502,-39 38 3549,16-12-3456,-29 15-648,28-23 876,-26 18-975,27-36 539,-29 38-589,7-29 85,1 21 1018,-9-16-1102,9 18 1160,0-15-884,-9 13 451,19-24 9,-18 24 111,18-46 126,-18 48-399,7-32 550,-10 42-693,11-42 459,-9 32 7,4-22 0,-1 0-374,-5 21 431,0-55-513,0 51 500,-11-53-516,-2 49 58,-10-48-415,9 61 16,-7-61 118,19 57 481,-19-40-147,7 48-420,-9-15 222,9 16 183,-7-16 58,8 7 372,-32-9-205,27 9-509,-46-7 755,46 24 139,-48-21 246,37 20 32,-37-23-124,27 24 68,-9-13-262,3 6 332,19 6-482,-19-12-46,29 14-243,-47-7 373,42-1-489,-45 8 516,39-6-262,-38 7 354,33-9-360,-34 9 474,50-7-597,-47 15 488,52-6-83,-52 8-23,47 0-3037,-18 0 3038,10 0 328,-21 0-328,27 8 1123,-56 3-1188,63 7 757,-62 1-582,54 0-71,-28-5 0,-3-1 72,13 8 269,-40 6-182,32 1-390,-15 1 349,17 0-316,-41 15 226,52-21-419,-16 18 0,-4 3 268,-3-4 1353,-5 15 1,-2 4-1637,23-25 0,-1 2-82,-24 34 1,2 5 0,22-23 0,3 1 0,-2 15 0,-1 0 0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47:40.101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24 0 7533,'-10'29'-630,"7"-2"360,-8-8 180,11 8-90,0-6 450,0 7-180,0-1-90,0 19 180,0 37-90,0-10-90,0 18 45,5-32 0,1 5-90,0 21 0,1 4-199,5-5 0,0 5 244,-6 8 0,-3 9 0,1-11-1186,2-16 0,-1-2 1216,-4-3 0,-2 6 0,1 0-60,0 8 0,0 0 0,0-6 30,-1-7 0,2 2 22,1-1 1,1 12-1,0-2 1,-1-13-23,-1-13 0,1-4 120,1 14 0,1 6 0,-1-12-30,-3 11-1,-5-12 1,0-2 0,2-7-90,-18 26-269,18-50 8,-18-2-9,19-20 892,2-16 1,2-11 0,9-10 0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47:40.725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132 640 7533,'-36'0'-990,"1"-9"900,22 7-90,-8-6 450,18-1 90,-18 7-450,19-15 90,2 15 90,23-14 0,-7 14 90,37-15 0,-3 11 0,3 1-180,34-5-569,11 1 0,2 1 569,-3-2 0,-12 1 0,14 0 0,-8-1-90,-18 0 0,1-1 112,-2 1 1,11-1-1,0-1 1,-10 2-822,11-2 0,1 1 754,-4-2 0,11-1 0,0 0 0,-11 3 90,9 2 0,-3 3-75,-2-3 0,6 0 0,-1 2 0,-9 3 0,-1 1 0,-6 1 30,-2 1 0,3 0-23,4-1 1,12 0 0,1-1-1,-13 2 23,-2 1 0,1 0 36,-5 0 0,14 1 0,5-1 0,-3 0 0,-13-1-1095,19-3 1,-3-1 1058,-12 3 0,10 0 0,-2-1 0,-13 0 0,-7-1 0,-2-2-313,14-5 0,9-1 1,-2 1 312,-18 6 0,-2 1 0,8-2-184,3-1 0,11-3 1,4 0-1,-3 1 0,-10 1 244,2 3 0,-8 1 0,7 0-24,-3 1 0,8-1 0,3 0 0,-6 1 0,-13 1 213,10 1 0,-4 2-219,11-1 0,7 0 0,-9 0 15,-14 0 0,-2 0-15,11-2 0,8-2 0,-8 2 59,-5 1 1,1 0-30,20-3 0,12-2 0,-14-1-15,-33 2 0,-1 0-75,27 1 0,13 2 0,-15-3 30,-33-4 0,-2 1-30,19 7 0,7 2 0,-10-3 120,19-14-90,-6 10 0,-5 1 0,-27-6-270,51-5 1815,-69 14-1904,37-6 359,-48 8 1106,14 8-1196,-32-6 2994,0 14-3173,0-13 925,0 5-836,0-8-630,0 0 810,0-8 0,0 5 0,0-5 0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47:40.975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119 1 7533,'-24'0'-630,"1"0"450,9 0 90,-7 0-3981,8 0 4161,0 0 769,2 0-949,32 0 180,69 0-90,-16 0 0,-11-1 0,-2 2 90,0 8-90,7 1 180,25 25-180,-35-12 45,-1 10 0,-6 3 45,-30 0 90,-5 20 0,-11 1-1,-32-7-134,-19 10 0,-8-7-45,-6-26-323,9 0 0,1-3 413,3-14-810,-1 0 1476,22-1 1,-16-9 0,15 0 0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47:41.600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214 358 8969,'-26'9'365,"-6"-7"-1604,8 6 1277,8-8-303,-15 9 400,17-7-136,1 6 30,-8-8 61,8 0-181,0 0 161,2 0 99,11 0 371,0 0-616,0-8 227,11 6 9,-9-7 130,20 1-88,1-3-79,-7-16 232,37-19-141,-35 5-80,15-4 0,0 1 123,-14 7-100,18-4 1,0 4-122,-27 22-3618,53-10 3572,-47 42-579,7 27 0,-1 8 451,4 14-35,-2 17 0,-3-1-70,-5-24-65,0-4 1,0-3-1,-3-18 222,0 3 1,8-20 0,-8-5 0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47:46.484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357 38 7533,'-37'-9'-720,"3"7"450,10-15 180,-10 15 90,18-6-90,-16 8 0,9 0 450,-4 0 270,-28 25-630,36-2 0,-23 15 180,40 14-90,-9-10 359,11 48-269,0-2-90,11-17-90,23-11 90,-16-49 180,35-28-270,-48-6-3392,27-40 3392,-29 22-1050,18-47 961,-19 51-1,9-41-180,-11 63-1740,10-18 2100,4 31 1920,20 18-1830,-18-1 779,26 37-959,-26-12 0,18 16 0,-10-25-719,10 11 629,-18-37-1080,26 12 1170,-26-17 0,18-17 0,-10-5 0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47:47.117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95 0 7353,'-26'0'0,"5"0"270,10 0-1,9 0-89,-9 0 0,11 8-90,0-6 90,0 6-1425,0 1 1425,-11 2 180,9 33-450,-9-19 180,11 27-90,11-31-180,13 14 90,2-14-2057,19 15 1967,-19-15-1471,19-2 1471,-19-11-90,30 9 270,-38-13 90,14 21 0,-32-14-90,10 7 2754,-7 2-2754,8 6 90,-22 21-90,8-23-923,-18 27 923,19-47 0,-41 21 90,25-23-90,-48 6 0,48-8 0,-14-8 0,21-3-90,9 1 90,-9-7 3392,11 7-3572,0-17 180,11-10 0,2-3-90,32-23 90,-6 29 0,40-26-90,-36 37 90,1-11 0,-1-2 0,-12 10-180,35-36 180,-39 42-90,-4-8 90,-12 10 90,-43-1-90,14 8 0,-27 3 90,21 16 180,1 11 0,-1 10 630,-11 34-631,20-19 181,15 36-270,15-47-180,9 11-90,-3-25 270,3-9 90,45 7-180,-14-23-450,24 4 180,-31-17-1079,20-25 89,-26 19 1170,3-28 0,-13 24 0,-6-8 0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47:48.419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48 65 7533,'-13'-20'-720,"3"4"630,10 16 0,-11-9 90,8 7 90,-7-7 90,20 26-180,-7 4 90,18 8 0,-8 15 0,32 29-180,5 8-887,-19-25 0,-1-1 797,17 14-45,-23-19 0,-3-3 135,6-10-179,-4 32 179,-12-56-180,-22-4 270,-2-11 1717,0-15-1717,-40-10 0,32 3 327,-45-11-327,40 16 270,-8 0 269,20 1-359,4-2 90,41-6-180,-12-4-45,23 3 0,3 0 45,-11-15-180,15 2 0,0 0 180,-18-4-180,3 5 0,-2-1 90,-5-2-90,-3-12 0,-14 33-90,-20-4 180,7 31-90,-8-3 180,11 15 0,0 43 0,0-24-90,11 34 90,2-41-270,32 31 180,-16-34 90,26 9-90,-18-39 0,0-32 0,8-5 0,-8-17 0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47:48.886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95 321 7533,'-24'29'0,"1"-2"-6200,9 1 5840,-7-8 270,19 16 633,-9-7-363,11 0 1038,0 7-948,32 1-270,-24-5 0,45-5 90,-27-19-90,0-16-90,6-2 777,2-26-957,6-37 90,7 16-999,-27 9 0,-5 0 1089,-2 6-301,-5-10 1,-6-1 300,-12 12 939,-6-12 0,-3 3-759,1 25 0,-35-19 90,37 33 0,-18 3-180,21 8 3305,2 34-3305,22-17 450,23 68-450,-5-47 135,3 6 0,2 0 944,16 7-1169,11 13 629,-14-32-539,-2 10 89,-29-38 1,16-4-180,-30-4 180,9-30-269,-11 22-271,0-24 180,0 15 0,0-6 90,0 16-359,10-6 539,-7 15-270,18-15 270,-8 15 0,11-6 0,10 0 0,3-3 0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47:49.719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95 433 7533,'13'-19'-540,"-2"8"270,-11-6 90,0 15 450,0-14-180,0 14-90,0-6 270,0-1-180,0 7 180,0-15-270,-11 15 90,9-6 269,-19-1-269,-3 16-90,-2-6 0,2 27-90,13-8 90,11 17-90,0-17 90,0-1 0,21 7-89,-5-22 89,18 21 0,1-23-270,33 14 180,-23-14 90,32 15-90,-51-15 0,-2 15 90,-14-15-180,-10 23 90,0-21-270,0 22 90,0-24 90,-10 6 91,7-8-181,-7-25 270,10 2-3392,10-15 3392,-7 11-223,39-33 223,-24 31 0,17-33 0,-25 44 180,1-10 0,-9 8 450,9 1 2742,-11 11-3193,-11 8 334,9 16-153,-9 22-270,1-5-90,7 11 90,-7-25-90,10 8-90,0-6 90,10-2-90,-7-10-90,18-26-90,-19 4 90,20-23 90,-20 16-90,30-25 180,-27 31 90,16-20-180,-21 32 450,21 2-360,-5 2 270,18 24-270,-20-22 90,28 21-90,-34-23 0,34 6 90,-39-16-90,7-19 0,-10 4-180,0-30 90,0 30 0,0-20 0,0 30 180,0-12-90,0 23 270,0-7-270,0 9 90,21 9-90,-15 1 270,25 9-181,-28-9 91,18-1-90,-8-9-270,11-25 1,-11 18-541,-2-43 450,-11 35-449,0-28 539,0 30-668,0-12 0,0 15 0,0-9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28:33.368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71 847 6633,'-13'0'450,"-8"0"-360,18 0 90,-18 0-90,19 0 90,-9-8-270,11 6 270,0-14-90,0 14 269,32-23-449,-14 12 270,48-22-90,-37 13-1696,13-8 0,3 0 1876,0 2-598,24-22 1,4-2 417,1 12-30,-6 0 0,12-9 0,-9 9-15,-23 18 0,-1 2-45,17-12 0,9-4 0,-12 10 90,8 11-135,-8-3 0,-1 3 45,-5 13 45,6-11 0,0 0-45,-3 9 45,3-12 0,-1-2-45,-15 6 180,42-15-90,-69 17 89,46-7-89,-57 6 90,25-8 2754,-32 9-3204,0 1 1473,0 9-2192,11 0 449,-9 0-989,9 0 1529,-11 0 0,10 0 0,4 0 0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47:50.008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25 244 6453,'0'-21'0,"0"5"90,-11 16-90,8 0 90,-7-8-90,10 6 90,0-6 90,0 8 90,0 0-90,10 0-90,-7 8 0,18-6-90,-18 14 180,7-6-90,22 18-1,-14-8 91,27 8 90,-10-9-180,-9-9-90,-2-18 90,-14-4-360,-10-25 270,-10 17-539,-4-41 179,-9 34-360,10-33 450,2 39 1,22-6-1,-9 8 270,40 8 0,-23-6 0,26 7 0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47:50.384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48 76 7533,'-13'0'-270,"2"0"90,11 0 360,0 0-270,-10 0 0,7 0 180,-8 0-90,11 0 180,0 9-270,0-7 90,0 15 90,0 2 90,11 1-90,-8-1 90,18-11-91,-8-8-178,11-16 89,-1 3-180,-9-22 180,-4 14-90,-10-15 0,0 15 90,0 2-90,0 10 0,0 9 180,0 9-3482,11-7 3392,-9 24-1201,62 37 1201,-41-16-271,26 14 1,0 0 360,-28-13-208,13 16 0,-5 1 388,-23-14 2098,15 44-2278,-53-13-90,3-25 1195,-29 22-1555,11-41 180,-1 0 180,1-9 0,-1 7 0,1-7 0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47:51.652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1140 0 6363,'-27'19'180,"6"0"-180,11 0 90,-3 0 0,-11 16-90,0-3-2171,2 13 1,-1 5 2170,-16 26 0,5-5 0,-6 15 0,3-7 153,3-10 0,-3 3-153,2-10 0,-6 12 0,-3 4 0,2-5 0,6-12-45,-5 5 0,0-4 135,0-1 0,-8 8 0,2-2 0,10-15-90,-8 7 45,0 6 0,3-1-135,13-15-53,6-1 0,1 0 233,-1-7-270,-1 6-182,0-4 362,11-28 2885,2 10-2975,22-33 90,13-20 0,2-11 0,8-17 0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47:51.935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227 114 7533,'-26'-30'-1529,"4"3"1349,12 16 270,7-14 0,-18 21-180,19-13 180,-9 17 89,11 0-89,0 0-180,0 8 90,0 3 90,0 8 90,-11 41-180,9-22 90,-9 42-90,11-40 0,-10 47 180,7-30-180,-7 40 270,-7-21 0,2-1-270,7 13 135,-14-11 0,2-5 135,17-24-1,35-52-359,-1-5 135,23-22 0,3-9-764,12-10 545,-19 18 0,3-1 1,-7 5-1,0 0 0,3 0 1,0 0-1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47:56.752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167 75 7533,'-13'-19'-990,"2"9"810,11-7 0,0 15 360,-10-15-180,7 15-90,-8-6 360,11 8 90,-21 8-270,16 3 0,-27 16-90,30-15-90,-9 22 90,11-30-180,0 13 180,0-17 0,11 0 0,-9 0-90,30-17 90,-27 13 0,27-30 180,-29 30 0,7-12 0,-20 24 90,-4 11-90,-9 10 89,-12 17-269,20-15 90,-17 13-90,29-22-90,-7-4 90,20-9-90,3-26-179,11 5-1,21-41 180,-16 20-90,16-22 90,-21 34 0,-11-4-360,8 23 450,-18-6 0,18 8 0,-8 0 0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47:56.883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0 0 7533,'0'0'0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47:57.217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48 207 7443,'-13'0'-90,"2"0"0,1 0 90,7 0 180,-8 0-450,11 0 360,0 0-180,0-8 180,0 5 0,0-5-180,11-9 180,2 5-270,32-32 0,-16 21 270,26-20-180,-39 21 90,5 4 180,-21 9-180,0 9 0,0 9 270,-10 1-90,-3 9-180,-11 0 90,0 0 89,0 16 181,-10 13-270,18-14-180,-15 7 90,28-30 0,-8-1-180,11-1 90,0-9 0,11 0 90,-8-9-179,7-1 179,-10-9-90,11 0 90,-9 0 0,9-8-270,-11 6 0,0-6 270,10 9 0,-7-1 0,18 0 0,-8 0 0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47:57.634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85 133 6273,'-13'20'0,"2"-3"90,11-17 180,0 0-90,-10 0-90,7 0 270,-7-8-270,10-3 90,0-15-90,0 13-90,-11-21-180,9 22 270,-9-7 0,11 2-90,0 15-180,0-6 180,0 8 90,0-9-270,-11 7 180,9 2 90,2 19 0,2 2 0,30 6 0,-16-8-90,8-9 90,-3-2-1,2-8-89,4-8-89,-3-11 178,-3-1-268,-19-8-1,9 10 0,-11 7 0,-11 3-90,9 16 90,-9-6-3662,11 23 3663,0-21 179,0 21 0,21-14 0,6 8 0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47:58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166 1 7533,'-37'11'-1439,"3"5"1169,21-5 270,-8-1 0,18 7 90,-18-7 90,18 9 89,-18 8 1,19-5 0,-9 21-180,11-20 180,0 13-180,0-26 180,0 7-180,0-15-270,11-2 270,2-10 0,0-9-270,19-25 0,-16 2 180,7-6 0,-12 12 90,-11 26-90,0-7 0,0 15 180,0 2-90,0 11-90,-11 16-360,9-6 270,-9 6 90,11-16-450,0 5 450,0-14 0,11 7 0,2-9 0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47:58.400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96 19 7533,'-37'8'-450,"13"3"-90,3 24 630,18-12 0,-7 21 180,10-23 0,10-2-270,-7-3 90,7-13 180,11 5-180,-5-8-90,19-25 0,-22 10 0,8-37 90,-19 37-90,9-27 89,-11 30-89,0-15 0,0 16 90,0 3-90,-11 8 180,9 8-180,-9 3 90,1 16-180,7-6 90,-18 6-180,18 25 180,-7-24-359,20 24-91,-7-41 0,18-3 360,-8-16 90,22-3 0,-9-16 0,8-2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25:38.788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25 546 7533,'-14'10'270,"4"-2"-450,10-8 0,0 0 90,0-8 0,0 6 180,0-14 0,10 5 90,-7-8-90,8-8 179,-11-19-179,10 4-270,-7-21 270,18 32 90,3-30-90,-9 37-90,17-29 0,-29 41 0,18-14-90,-8 24 0,21 2 180,-18 11-180,16 24 90,-19-12 0,0 13 0,8 8 90,-18-20 0,39 46-90,-34-45 0,45 19 0,-37-34 0,28-18 0,-17-5-90,28-48 90,-26 26-180,16-53 180,-32 45-90,-2-37 90,-11 47 0,-21-20 0,5 41 360,-29-5-360,19 17 360,-9 25-360,22-11 90,-8 56-180,18-35 270,-7 45-540,10-38-449,10 20 539,4-39-180,30 10 0,-25-22-179,55-1 629,-43-10 0,38-10 0,-32-9 0,-3 1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28:35.068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1 104 6813,'0'-20'-270,"0"3"540,0 17-90,11 0-180,2 0 360,10 0-180,1 0 0,-11 0 269,30 0-269,-14 0 90,29 0-180,-11 0 450,11 0-360,-18 0-360,15 0 180,-29 9-90,9-7-180,-12 6 270,-9 9 0,-4-5 90,-20 15-90,-4-8 180,-20 25 0,-13-2 90,7 23-1,-15-17-179,28-11 90,-7-1-90,21-15-180,-19 23 180,27-21-450,-27 13 360,30-18-269,-9 10 179,11-8-90,11 16 180,-9-24 0,19 13 0,-18-14 0,8 0 180,-11 5-1,0-14-179,0 7 90,0-9-90,-11 0 90,8 0-90,-7 0-90,10-9 90,0-1-269,0-17 269,0 6-90,0-14-90,0-3 180,0-2-360,0-31 450,0 19-1786,-5-6 0,-1 0 1696,4 9-818,-9-5 1,1 5 996,7 24-406,-18-28 227,8 41-90,-1-5-180,4 17 2694,10 0-2514,0 9-889,0-7 979,0 14 508,0 3-238,0 2 0,0 23 179,0 4-628,0-14 179,10 24 89,-7-43 91,8 20-180,-11-24 0,10 6 90,-7-15 3302,7 6-3392,-10-8 0,-10 0 0,7 0-90,-18-17 90,18 5-269,-7-32 269,10 21-3392,0-38 3392,0 36 0,0-10 0,0 9 0,0 22 0,0-21 0,0 23 89,10 10-89,4 5-2628,41 47 2628,-23-24 904,6 8 0,0 0-904,-9-9-180,27 34 180,-30-54 360,-2 18-360,-14-30 1349,-41-37-1079,12 15-90,-14-22 0,0-3-180,15 8-180,-35-35 180,37 31-180,-18-22 0,10 28 90,0-27 90,11 46 3208,3-18-3208,10 31-270,21 2 270,-16 11 0,58 24-90,-31-20-1554,11 10 1,4 0 1643,5-10-2268,38 20 2448,-58-24-782,31 6 782,-58-15-180,27 6 359,-29-8 2151,-14 0-2600,-15 0 90,-32 0 2766,8 0-2946,-1 0 0,1 0 180,3 0-90,-30 0 1437,54 0-1527,-22 0 270,16 0-90,-6 0-180,25 8 180,10-6 90,0 15-180,21 2 270,-5 2-270,8 14 180,-3-14 0,-8 31-90,0-35 180,8 41-180,-18-51 450,7 18-450,-10-25 180,0 0-360,0-8 0,11 6 180,-8-15 90,7-2-540,-10-10 360,11-9 90,-9 9-450,30-24 360,-16-5 180,18 14-90,-10-6 90,-11 48 90,-2-6 0,-1 16-90,-7 11 0,7 2-90,1 31 0,-9-27 0,9 19 0,-11-25-90,0 8 0,0-6-270,0 14 270,-11-22-180,9 3 270,-9-7 0,1-7 0,7-2-90,-18-10 90,18-18 0,-7-17 0,10 11-89,-11-52 89,9 57 359,-9-40-179,11 56-540,-11-12 360,9 23-1079,-30 11 1079,27 12 0,-27 16 0,19 1 0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47:58.766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143 39 7533,'-37'0'0,"14"0"-1297,2 0 1027,7 8 336,1-6-246,-8 7 665,19-1-485,-9 3 450,11 0-180,0-3 296,0 0-207,0-6-89,11 6-270,2-8 0,10 0 90,-9 0-90,17-8-90,-15-2 90,18-17-90,-20 14 90,-4-12 90,-10 23-3482,0-7 3392,0 9 90,0 0-90,0 9-90,0-7 90,0 6 90,0-8-180,0 8 90,0-6 3392,0 7-3752,11-9 91,-9 0-901,41-9 1170,-36-1 0,46-9 0,-26 0 0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47:59.102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166 38 7533,'-50'0'-450,"16"0"270,13 0 0,8 0 450,-1 0 0,4 9-180,-1-7 90,9 15 0,-9-7-270,11 9 90,21 0 90,-16-9 0,27-2-90,-29-8 89,18 0-89,-8-16-3481,11-5 3570,-11 0-1022,-2-12 933,-11 28-180,-11-20 180,8 23-269,-18-7-91,8 9 2660,0 17-2570,2-4 618,11 39 1,21-18 0,6 20 0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47:59.467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332 20 7533,'-26'0'-450,"-6"0"180,30 0 90,-9 0 450,1 0-270,7 0 90,-18 0 90,8 0 180,-11 0-360,0 0 359,-10 17-359,8-5 270,2 24-180,3-23 0,8 12-90,-1-23 90,4 6-270,-1-8 90,9-8 90,-9-3 0,22-16 0,-9 6-90,9-6 90,-11 17-180,0-7 180,10 14 0,-7-5 0,8 8 0,-1 0-179,-7 17-361,18-5-90,13 24 360,-15-24 270,33 22 0,-25-21 0,20 15 0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47:59.803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238 38 7533,'-63'20'-450,"-14"-2"360,59-7 90,-24-3 270,39-8-90,-7 0 0,-1 0-90,8 0 0,-7-8-1,10 6 1,10-15-90,-7 7 0,29-9 0,-27 8-90,16-5 90,-10 14-179,12-7 179,-7 9 0,16 0 0,-30 9-3392,9 1 3571,-11 0 1,0 7-180,0-6-180,-11 7 1,9-7-451,-9-3 360,11-8 2673,11 0-2403,-9 0 0,20 8 0,-9 3 0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48:00.202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167 19 7533,'-48'17'-90,"11"-5"-90,3 7 180,21-2 0,2-15 90,11 15 90,-10-7 0,7 1-180,-8-3 90,22-8-90,-8 0 89,7 0 1,11-16-90,-5 3 90,29-22-90,-29 13-180,26-5 180,-37 16-89,27 3 89,-29 8 179,7 0-179,-10 8 0,0 3 0,0 8 0,0 8-179,0-6 89,11-2-360,2-11 450,11-8 0,-1-17 0,1-3 0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48:00.554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95 57 7533,'-37'0'-540,"3"0"270,21-9 270,2 7-90,11-6 90,0 8 0,0 8 0,0 2 540,11 18-270,2-16-90,11 5-90,-11-17 0,8 0-1,-18 0-178,28 0 178,-26-8-268,27-3 269,-29-8-180,7 0 90,-10 1 0,-10 7 90,-3 2-1,-11 9-178,0 0-91,-10 0 0,7 0 180,4 0 0,12 0-450,11 0 382,0 0 1,21-8-1,6-2 1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48:00.933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119 57 7533,'-50'9'-810,"5"-7"630,32 6 180,2 1 0,11 1 0,0 0 270,0 7-180,0 2-180,11-6 90,-9 3 90,19-16 90,14 0-180,-17-8 0,24-19 0,-28 12 0,-1-35 0,-3 44 0,-10-28 0,-10 24 180,-3-1-180,-11 3 180,-10 8-180,18 0 90,-16 0-270,19 17 180,0-13-540,2 21 540,11-23-450,11 6 450,-9-8 0,30 9 0,-6 1 0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48:01.420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177 57 7533,'-13'0'-450,"-8"9"270,18-7 90,-18 15 180,19-6-90,-9-1 90,11 7-90,11-15-90,2 14 180,21-14-90,-8 6 90,9-16 0,-12 6-180,-9-14 90,-4-3 90,-10-10-90,0 8 90,-31-4-90,12 14 0,-57 0-90,54 3 180,-51 16-90,65 3 0,-34 33 0,60-11 0,-2 21 0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48:01.933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95 207 7533,'-13'11'-720,"2"-3"630,1-8 450,7 0-90,-7 0-90,10 0 0,-11 0-1,8-8-268,-7-3 178,10-33-358,10-6 359,-7 0-90,8 14 0,-1 19-90,-7 15-90,7-6 180,-10 8 270,-10 17-180,-3-4 89,-11 22-179,11-14-719,2 14 539,11-13-270,0-4 450,0-9 0,21-9 0,6 0 0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48:03.768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71 77 7533,'-26'0'-540,"-6"0"900,30 0-180,-9 0 0,11 0 359,0 0-449,0-9 0,0 7 0,0-7 0,0 1-180,0 6 180,0-14 90,0 14-360,0-15-180,11 15 360,-9-7-90,19 18 90,-18 1 90,8 26-90,-1-22 0,-7 28 0,7-30-180,-10 7 180,11-2-899,-8-15 809,7 15 90,-10-15 0,11 6 0,2-8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28:38.837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167 77 7533,'0'-19'-1260,"0"8"1081,-10-5-91,7 14 450,-8-15-90,11 14-90,0-5 269,0 8 1,0 0-270,0 8 180,0 3 90,11 8-270,-8 0 90,7-1 90,-10 10 0,0 1 179,11 42-89,2-25 0,0 50-180,-2-52 180,-1 53-180,-7-51 0,7 33 90,-10-39-270,0-2 180,0-20-180,-10-9 90,7-9-360,-18-34 450,8 9-810,-11-63 540,0 34-1651,12-3 1,1-1 1830,-13 1-645,12-5 0,0 3 735,-12 19-180,11-37 360,3 64 0,10-12-180,0 23 3202,10 18-3022,3-1 1569,11 54-1749,0-33 0,-7 27 0,0 3 0,10-11-1786,-4 19 0,-2-1 1786,-5-25-193,2 9 0,-4-1 103,-11-19 269,7 15-269,-10-43 0,0-9-180,0-9 3246,-10-34-3066,-4 15-450,-9-57 180,9 49-90,2-19 1,3-3 179,7 8-45,-12-15 0,-4 0 135,2 17-225,0-10 1,-2 3 1123,-6 18-89,0-16-450,1 45 442,10 8-532,2 0 360,11 8-720,0 3 540,21 16-271,-5-14 91,29 12-90,-8-15-180,42 9 180,-24-9-45,11-5 0,0-1 45,-5-4-135,-5 0 0,-2 0-45,-3 0 90,7 0 0,-32 0 0,6 0 0,-30 0 0,9 8-180,-11 2 180,-21 26-179,5-13 89,-29 29 90,8-21-45,-1 12 0,-3 3 45,-14 1 45,-2 6 0,3-1 45,9-8 89,-6-3 1,4-3-180,26-12 90,-21 7-90,42-33 180,0-9-180,11-1 180,23-25-180,-5 12-90,13-11 0,3-1-90,0-1 90,0 0 0,0 1-90,-6 4-3301,6-13 3391,-21 23 90,-1-6-90,-9 16 90,-4 3 0,-10 8 0,-31 34 0,12-18 3392,-26 28-3392,11 0-3572,-24 14 3572,26-5-643,-12-9 1,4-3 642,29-13 180,-41 32-90,38-47-90,1 12 0,3-23 0,41-27 0,-12 8 0,18-20 0,2-3 0,-7 4-90,11-4 0,1 1 90,-12 5-180,44-26 180,-58 37 2531,25-4-2621,-41 18 2236,9 9-2236,-22 9 270,-23 9-180,16 3 180,-56 31 0,42-26 89,-36 26-89,9-23 90,20 0-360,-6-1 270,21-18-360,11-1 270,3-9-90,31-25-1921,16-6 0,5-3 1831,8-23 45,15 0 1,-1 1-46,-19 1 90,13-1 90,-26 23-90,-30 31-90,9-6 180,-22 24-90,-2-3 0,-11 14-219,-31 17 399,23-20-91,-11 11 1,-1 0-90,13-10 90,-35 27 180,39-30-360,4 4 90,12-15 3284,22-20-3284,12-3-3155,35-49 3155,-15 34-135,10-21 0,2-6-134,3-11 269,-16 25 0,-2 2-90,-6-5 180,-24 26-180,-41 23 90,23-4 0,-66 34 0,42-13 0,-26 12 179,24-16-89,10 0 3302,-10 0-3392,-3 8 0,0-6 270,-8 23-270,29-30-90,-15 20 180,28-32-180,3 6 90,24-16 0,23-11-90,3-10 0,11-14 0,0-3 90,-8 5-1696,8-7 0,-4 2 1696,-28 14-1052,37-22 1052,-37 31 0,6-2 0,-25 25-90,-52 34 0,10-9 45,-21 17 0,-5 4 45,0-1-900,-2 8 0,-1-1 900,6-6 864,-7 4 1,2-4-595,23-18 454,-36 22-634,70-48 90,3-2-270,3-11 90,49-41 90,-31 16 2881,45-26-3061,-39 24 0,39-24 1020,-35 26-1065,9 0 0,-3 3-45,-19 10 180,14-5-90,-32 20 341,-21 16-341,5 3 90,-29 16 0,19 3 179,-19 7-179,19-8 0,-9-1 270,1 7-180,18-12 0,-26 13 0,37-18-90,-16-7 90,31-3-270,3-8 0,22-25 180,2 2-90,21-39 90,-19 28-359,17-27 359,-41 46-90,6-10 0,-21 25 0,-10 9 0,-3 10 0,-22 10 270,-1 17-3392,-33 2 3392,37-8-1,-31 4 91,47-23-180,-18-2 0,21-11-90,23-16 90,6-3-360,29-24 270,-19 20 3212,19-35-3212,-29 35-180,16-20 91,-19 7 89,11 8 0,-1-16 0,-10 16 179,-2-8-269,-22 1 1,-2 14-1,-42-21 90,23 22-90,-44-15 90,47 17 90,-16 1-90,21 9 179,-10 0-179,18 0 90,-5 0 0,21 0 90,0 0-180,10 0 90,4 0 0,9 9 90,-9-7-90,17 14 0,-15-14-90,18 15 180,22-7-180,-25 1 45,28 2 0,1-1-45,-20-8-45,20 9 0,-2 0 45,-26-11 0,23 14 0,-41-14 90,-4 6-90,-10-8-3302,-21 0 3392,5 0-622,-60-16 442,20 3 0,-36-14 90,42 8 180,-37 0 90,42 9-135,-6 4 0,2 3 45,17 3-91,-21 17 1,51-4-90,2 31 90,13-21-180,42 21 180,-13-32-270,48 5-2001,-48-17 2181,24 0-1621,-8 0 1621,-15 0 1378,22 0-1918,-38-8 450,-3 6 277,-14-15-277,-20 15 2421,-25-7-2511,6 9 0,-58-8 180,53 6 2841,-53-15-2841,37 15 0,-43-14 0,49 14 180,-20-7-270,51 9 180,-11 25-90,11-10-90,3 62 90,20-39-2326,2 14 1,0 1 2145,4-7 180,15 25 0,-7-34 0,13 1 0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48:03.451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48 207 7533,'-13'-19'0,"3"9"-180,10 1 90,-11 1 0,8 6 540,-7-14-181,10 14 1,0-15-180,0 7 0,0-10 0,10 2 0,4-1-90,9-9 0,-9 16-90,-4-5 0,1 17 90,-9 17 90,9-12-90,-11 28 0,-11-20 90,9 30-90,-9-20-3302,11 21 3032,0-32 360,-10 14-180,7-24 90,-8 15-90,11-15 90,0 6-270,0-16 180,0 6-449,11-23-1,-8 12 3482,7-22-3211,1 13 269,2-4 0,11 15 0,-1 3 0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48:04.104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119 75 7533,'-24'0'-180,"0"0"270,1-8 90,9 6-360,-7-6 90,19 8 270,-9 0-90,11 0 449,0 0-449,11 0 0,-9 0-270,9 0 270,-11 0 180,10 0-540,4 0 180,9-8 180,-9 6-450,7-23 181,-19 21-91,9-13 450,-11 17-90,0 8 89,0 3-89,0-1 0,0 7-270,-11 2-269,9-7 449,-9 5 0,22-9 0,2 3 0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48:04.800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119 75 7533,'-24'11'0,"1"6"90,9-15 179,4 15-89,-1-15 0,9 6 90,-19 1-360,18-7 270,-8 6 0,11-16-990,22-11 720,-7-2-3391,20-15 3391,-12 24-270,1-13 270,0 15 180,0-1 90,-1 3-180,-9 16 180,-4 3-180,-10 7 179,0 9-179,0-14 2943,0 20-3123,11-29 180,2 22 0,11-24 0,-1 6 0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48:05.138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120 0 7533,'-24'0'359,"0"0"-89,0 0 0,11 9-90,3-7-989,-1 6 449,8-8 180,-7 8 450,10-6 0,0 15-181,10-15 181,4 7-270,9-1 90,1-6 0,0 7 90,0-9-360,-1 0 360,1-9-180,-11 7 90,-2-15 0,-11 15-90,-21-7 0,5 9 0,-18 9 90,10 1-270,-10 10 90,18-10-450,-16 15 450,29-21-539,14 4 359,5-18-270,29-17 540,-8-2 0,0 0 0,-3 1 0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48:06.601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24 114 7533,'-13'19'-720,"2"-9"540,11-2 90,0-8 180,0 0-90,0-8 270,0 6-90,0-15-180,0 6 90,11-7-3482,-9 7 3482,9-5-90,-11 5 90,0-7 360,0-2-450,0 10-90,0 1 0,0 9 90,0 0 0,0 0 0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48:08.836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238 226 7533,'-24'-10'-540,"11"-7"270,2 7 90,11-9 90,0 8 540,0-14-90,0 21 269,0-38-359,0 28 0,0-22-450,11 17 90,-9 9 0,19 1 0,-18 9 90,8 9-359,-1 9 269,3 4-270,1 13 270,-4-22 180,-10 12-180,0-23 450,0 15-180,0-15-90,0 6 0,0-8-1,0 0-89,-10 0-89,-4 0 89,-9 0 0,-1 0 0,11 0-90,-8-8-90,7 6 0,-20-6-90,-3 8-450,-10 0 540,20 8 180,6-6 0,21 14 0,0-5 0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48:09.167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167 0 7533,'-34'0'-1350,"18"0"1350,-16 0 0,29 0 270,-18 0 0,19 0-270,-9 0 0,11 8 270,0-6-180,-10 15 180,7-15-90,-18 14-270,18-5 270,-7-1-180,10-1-180,10-9 180,-7 0 0,18-9 0,-18-1-90,18-9 90,-19 1 0,9 7 0,-11 3-180,0 8 180,0 0-360,-11 8 180,9-6 95,-9 23 1,22-4 0,2 17 0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48:10.985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119 152 0,'-10'-19'0,"-4"8"1423,1-6-1693,-8 7 1499,18-9-869,-7 0 679,10 1-859,0 7 3572,10-5-3752,-7 13 90,18-5-180,-18 8 180,18 16-90,-18-11 0,7 20 0,1-23 0,-9 15 0,9-15 89,-11 7 1,0-9-180,0 0 1,0 8 89,-11-6 0,9 6 0,-9-8-90,11 0 90,-10 0 0,7 0-180,-29 0 90,16 0 0,-7 0 0,2 0-360,18 0 0,-8 0 450,11 0 0,11 0 0,2 0 0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48:03.035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204 1 7533,'-37'0'0,"13"0"-720,3 0 270,8 8 181,-11 2 628,11 10-89,2 7 180,1-6-180,7 6-270,-8-17 90,11-2 0,0-8 90,0 0-91,11-8-89,-8 6 0,7-14 90,-10 14-90,0-15 90,0 15 0,0-15-90,0 15 180,-10-6-180,7 16-90,-18 3 0,18 7 0,-18 10-90,18-16-539,3 21 359,3-20 360,18 14 0,-8 0 0,11 2 0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48:04.452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72 104 7533,'-24'-10'-990,"11"2"-4490,3 8 5570,-1 0 1319,9 0-1319,-9 0 949,11 8-949,0-6 90,0 23-90,0-12 90,11 15-90,2-18 89,10-2-179,1-8 0,0-8 0,0-11 0,-11-2 180,-3-7 3212,1 2-3392,-8 5 90,-3-6-270,-14 16 1,-9-6-271,9 15-180,4 2 630,10 11 0,0 8 0,0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28:41.185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278 584 6543,'13'-22'180,"-3"-3"0,-10 23-180,0-14 90,0 14 0,0-7 0,0 1 0,0-3 0,0-7-270,0 7 180,-10 3 0,-3 8 0,-32 0 0,16 8 90,-27 11-90,30 10 180,-19 34-90,19-19 45,7 12 0,3 1-46,3-7 1,10 3 0,6-2-90,10-17 180,22 10-90,-9-34 0,19-18-90,-19-5 90,30-55-90,-27 30 90,16-42-90,-11-10-1741,-10 33 0,-1-3 1786,-7 6 0,-3-3-625,11-32 0,-5 5 580,-17 19-353,4-3 0,-1 6 353,-5 29 0,0-3 0,0 28-90,0 16 90,0 3 877,0 33-787,0-11-90,0 55 270,0-42-1819,0 25 1549,0-33 360,0 24-271,10 24 2270,-7-13-2359,13-18 0,0-5 90,-11-14-180,37 33 0,-5-63 3482,3 9-3482,15-60 90,-39 20 0,26-60 0,-26 55-180,1-17 0,0 0 90,-4 20 0,-2-42 90,-11 46 90,0-4-180,0 19 270,0 33-270,0-10-360,21 45 270,-16-35-539,27 19 269,-29-25 180,18 0 0,-19-1 270,30-7 0,-16 5 0,18-5 0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48:05.501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48 133 7533,'-13'-11'0,"-8"3"-360,18 8 180,-8 0 90,11 0 360,0 0 0,11 0-270,-8 0 90,18 0-90,-8 8 90,21-6-90,-18 15 269,26-15-179,-26 6-90,18-16 0,-21 6 0,-2-23 90,-11 13-180,-21-24 90,16 15 90,-38 2-270,38 2 270,-37 15-359,37-6-1,-27 8 0,29 8 90,-7 3 90,10 0 90,10 5 0,4-5 0,9 8 0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48:05.834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119 161 7533,'-24'0'0,"-10"0"-180,7 0 270,4 0-90,12 0 180,11-9-270,0 7 0,0-6 90,0 8 270,0 0-270,11 0 179,2 0-89,0 0 0,19-8 0,-27 6 0,16-24-90,-21 22-90,11-29 180,-9 28-180,9-28 0,-11 29-359,-11-21 179,9 23-360,-30 2 360,16 10 270,-8 9 0,3 8 0,19 3 0,-9 8 0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48:06.166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96 95 7533,'-24'0'-360,"0"0"450,11 8 180,3-6 0,-1 6-91,8-8 1,-7 0-90,10 0 270,10 0-270,-7 0 90,29-8-90,-27 6-180,27-23 180,-30 13-360,19-16 180,-18 18-989,8-7 359,-11 15 720,10-6 0,-7 8 0,7 0 0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48:07.301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 1 6813,'0'21'-809,"0"4"1438,0-6-449,0-6 0,0 12-90,0-15 0,0 0 90,0 7-90,0-14-90,0 13 0,0-14 90,21-2-90,-16-10-360,37-26 270,-36 21 90,25-26-90,-28 36 180,8-20-90,-11 23-90,0-6 90,0 8-90,0 0-90,0 8 180,0 3 0,-11 8 0,-2-1 0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48:07.734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96 151 6273,'-14'-11'0,"-7"3"180,19 8 90,-9-8-270,11 6 270,0-6-270,0 8 90,0 0 180,-10-9-450,7-1 360,-18-1-270,18 3 180,-7 8-90,10 0 180,0 0-90,10 0-90,-7 0 0,7 0 90,-10-9-90,0 7 90,11-14-90,-8 14 0,7-6 89,-10-1-89,0-2 90,0 1-269,0 1-1,0 9 180,0 0-90,-10 0 90,-4 0-360,1 9-450,3-7 541,20 7 269,-7-9 0,18 0 0,-8 0 0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48:08.054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95 75 7533,'-24'0'0,"0"0"-630,1 8 270,10-6 90,2 7 91,11-1 358,0-6-89,0 15 270,0-7-270,0 1 360,11 5-450,2-14 270,10 6-270,1-8 180,11-8-90,-9-2-180,19-25 0,-19 20-90,8-27 90,-20 29 90,7-5 0,-19 9 90,9 1-90,-11 6 0,-11-6 0,9 16 0,-19-6 0,-3 23 0,8-21-540,-16 22 360,30-24-449,-9 6 629,11-8 0,0 0 0,0 0 0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48:08.400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143 113 7533,'-27'0'0,"-15"-8"90,26 6 179,-8-6-89,14 8 0,-1 0-360,9-8 180,-9 5 180,11-5-629,11 8 269,2 0-90,11 0 270,-1 0-540,12 0 450,2-9 90,-11 7 0,-5-14 0,-21 14 180,0-15-180,0 15 180,-21-15-180,5 15 90,-29-6 0,19 8-270,-8 8 180,10 3 0,11-1-270,2 7 180,11-7 90,0 0 0,0 7 0,0-6 0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48:09.500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238 77 7533,'-37'0'-720,"14"0"540,12 0 90,0 0-4161,-2 0 5060,0 0 501,-8 0-591,8 0-539,0-9 0,-8 7 0,18-15-90,-18 7 3392,8-1-4112,-1-6 630,4 15 90,20-6-720,4 8 361,9 0-1,-9 0-810,38 0 810,-31 0 181,56 0 178,-59 0-358,46 0 269,-56 0 0,23 0 0,-20 0 0,2 0 0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48:09.819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143 114 7533,'-27'0'-90,"-15"0"180,26 0-90,-18-9 270,21 7-1,2-7-89,11 9-360,0-8 450,0 6-360,0-6 0,0-1 0,0 7 0,0-6 90,0 8-179,11-9 179,-9 7 0,9-15-90,-11 15 90,10-6 0,-7-1 0,8 7 90,-11-6-90,0 16 0,0-6-90,0 15 90,10-6-720,-7 16 270,18-14-89,-18 12 539,7-15 0,-10 9 0,0 0 0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48:10.225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72 1 7533,'0'29'0,"-11"-2"0,9-8 0,-9 0 0,11 0 0,0 0 0,-10 0-360,7 0 180,-7-1 0,-1 1 90,8 0 180,-7 0-90,10-9 90,0-2-90,0-8 0,0-8 90,0-19-90,0 4 0,0-12 90,0 16 90,10-9-90,-7 16 0,8-14 0,-11 24-90,0-6 0,0 0-90,0 6-90,0-6 270,0 8-360,0 0 0,10 0 0,3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28:42.384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48 320 7533,'-13'-29'0,"-8"2"-270,18 8 180,-7 9 90,10-7 0,0 15 90,0-7-90,0 9-90,0 0-90,0 9-360,21 9 360,-16-5-269,27 29 449,-19-36 0,0 28 0,8-24 0,-18 9 0,18-9 0,-19 7 0,9-15 90,0 14 0,-9-13 89,9 14-89,-11-15 180,10 14-90,-7-14 180,18 15-180,-18-7 180,7 9-270,-10 0 0,0 0 89,0 8 451,0 19-540,0-21-90,0 17 90,0-40-360,-10 6 360,7-8-450,-8-42 90,11 16-3481,11-63 3661,2 54 90,0-26-1177,-2 32 1087,-11 0 0,10 2 270,-7 8-90,18 9 90,-18 1 3034,18 34-3034,-18-10 269,18 62-359,-19-47-1677,9 47 1767,-11-63-270,0 20 180,0-32-180,0 15 180,0-15-180,0 7 90,0-26 3032,10-4-3482,4-59 270,9 32 90,-10-5 0,-2 1 1,2 17-1,19-26 90,-27 49 179,27-13-89,-19 31 540,11 13-630,-11 12-2942,19 23 3032,-27-22-378,37 12 198,-26-31 180,18 3-90,-21-16-270,30-25 270,-25 11-180,16-31-89,-23 16 133,-11-25 46,0 20 0,-11-18 90,-2 31 0,-21 2 90,18 11 0,-16 8-90,30 8 719,-19 36-629,18-17 540,-8 60-630,11-52 360,22 36-540,-17-40 90,37 13 0,-26-32-1418,29-3 1508,-19-20-1245,19-32 1065,-29 9-572,15-53 752,-28 41-449,18-25 359,-18 33 90,7 0 0,-10 9 2250,0 10-2250,11 11 360,-8 41 0,7-8 449,1 63-539,-9-42-270,19 34 90,-18-49 0,18 13-180,-8-32 0,11 5-90,-11-17-179,8-25 269,-18 10 1646,18-54-1646,-18 42-90,7-59 0,1 51 1558,-9-36-1378,9 39 180,-11-11 90,0 30 606,0-4-876,0 17 629,0 34-629,0-9 360,11 46-809,-9-38-4293,30 36 4203,-27-44-1120,27 20 1389,-30-35 270,19-2 0,-7-8 0,9 0 0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48:10.650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71 57 7533,'-37'0'-990,"14"0"810,12 0 0,11 0 91,0 8 268,0-6 1,0 15-180,0-14 90,0 22-90,0-21 180,21 29-180,-16-29 270,27 13-270,-19-17 90,11 0-90,0 0 90,-1-25-180,1 10 180,0-20-90,-11 16 180,-2-8-180,-11 6 90,0 2-180,0 11 90,0 8 0,-11 0-90,9 0 90,-20 0-270,20 0 270,-9 8-270,11-6-90,0 15 1,11-15 359,2 7 0,21-18 0,3-2 0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48:11.585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180 58 7443,'-13'0'90,"2"0"-90,1 0-90,7 0-90,-7 0 270,10 0 90,0 0-270,-11 0 180,8 0-270,-7 0 180,10 0 0,0-9-90,0-1 90,0-1-3482,0-6 3482,0 15 0,-11-7 0,9 9 90,-19 26-90,7-20 90,-9 37-180,10-31-180,-9 15 0,20-17 1118,2-1 0,24-9 0,12 0 0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48:33.769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632 434 6183,'0'-21'-359,"0"5"359,0 16 0,0 0 0,0-9 0,0 7 0,0-6 90,0 8 1079,0 0-1169,0 8 90,-11-6 0,9 7 0,-19-1-90,18-6 90,-18 6 0,18 0 90,-18 2-90,19 1-1,-30 14 1,27-21 180,-38 30-180,38-21 90,-26 22 90,7-6-360,8-8 180,-16-4 0,30-9-90,-9-6 90,11 15-180,0-14 180,-10 30-90,7-18 0,-18 12 0,18-3 0,-7 14 90,10-4-90,0 18 90,-11-31-90,8 31 90,-7-26-90,-1 34 0,9-28 90,-9 30-90,1-28 90,-4 35-90,1-44 0,-8 35 90,18-37-90,-18 30 0,19-30 90,-9 30-180,11-31 180,-10 56-90,7-49 0,-8 48 89,11-54 1,-10 38-90,7-36 0,-7 36 0,10-38 0,0 29 0,0-29 0,0 29 0,0-29-90,0 63 90,0-55 90,5 24 0,0 1-90,-2-18 0,18 58 0,-18-52 90,7 36-90,-10-47 0,11 61 90,2-54-3392,0 48 3302,8-49-307,-8 41 307,1-34 0,17 41-90,-15-53 90,18 27 0,-20-38-2166,17 46 2256,-15-42 2076,29 51-2076,-19-54 217,9 37-217,-12-29 0,22 22-90,-26-22 90,44 28 0,-45-35-2358,27 27 2358,-21-39-90,21 29 89,-16-28-263,58 31 174,-53-25 90,53 8 0,-58-10 60,37-8-150,-37-1 90,37-9-90,-48 0 90,56 0-90,-53 0 0,45 0 0,-39 0-90,28-9 90,-26 7 2167,48-6-2167,-56 0 90,53 6-90,-56-15 20,48-2-20,-37-1 43,5-8-43,-13 18 0,3-15 90,3 12-90,17-22 90,-17 13 3093,7-5-3183,-10 8 180,-11 0-180,19-16 90,-17 12 541,20-12-631,-1 8 0,-18 5 0,26-21 0,-26 19 0,29-28-3212,2 13 3212,-18-1 180,3 4-2268,-22 17 2177,-7 0 271,29-25-360,-27 19 180,48-52-90,-35 42-180,18-16 0,5-3-360,11-19 450,9-4 0,-27 36 0,-2 4 0,-3 4 90,16-30 180,-21 23-164,-1-31-17,1 36-1191,-11-51 1282,8 59 1102,-18-42-1192,18 45 0,-18-11 1737,18-10-1737,-8-13-90,0 6 90,-2-26-90,-11 45 90,0-54-90,0 41 0,10-51 90,-7 53-270,18-27 0,-18 40 180,18-30 0,-19 36 246,9-36-336,-11 30 3572,0-24-3482,0 16-90,0-24 270,0 21-180,-11-46 0,-2 51 0,-10-41 0,9 55 90,-7-29 0,8 29 0,-11-21-90,1 23 0,-1-14 0,11 22 90,-30-45-90,25 48-90,-27-49 90,21 46 0,1-6 0,9-6 0,-7 21 360,-13-39-360,5 37 90,-26-36 90,28 38 0,-18-29-360,19 20 270,-19-13-180,29 7 0,-36-8 90,33 6-90,-36-15 90,28 23-90,-28-20 90,37 29 0,-56-30 0,53 30-3392,-45-21 3392,39 23-371,-39-14 371,35 5 0,-56 0 0,55 3 0,-23 8-90,31 0 90,-31-8 0,23 6 0,-45-6 0,48 8 0,-47 0 0,44 0-90,-34 0 90,29 0 371,-21 8-371,19 2 0,-38 9 0,46 0 0,-46 0 0,59-9 0,-56 6 0,63-5-270,-73 16 270,73-6-180,-52 23 90,47-29 0,-29 43 90,19-41-180,-8 44 180,10-38 0,-10 38 0,7-28 0,-18 47 0,19-45 0,4 12 0,-1 0 90,-3-9-90,3 10 0,1 0 0,-4-12 0,-9 32 0,12-36 3392,-1 5-3392,0 24 90,11-26-3482,-19 45 3392,27-38-590,-10 6 0,-2 0 590,4 1-420,1 3 0,0 0 420,-1-8-130,-8 36 130,19-48 0,-20 30 0,9-31 90,-11 48-270,11-41 90,6 14 1,4-2-1,3-20 90,0 56-90,0-53-261,21 55 441,-16-42 1,11 14 1,0 1-92,-14-11 45,3 11 0,1 0-45,5-16-97,-9 52 97,9-54 2420,-1 45-2420,3-44 1582,1 27-1582,-4-31-90,11 48 90,-5-48 0,8 46-2352,-3-63 2352,-18 21 212,39 18-212,-13 9 0,8 7 0,5-7 0,-26-40 0,18 21 0,-10-29 0,10 30 0,-8-30 0,30 29 0,-27-29 0,26 21 0,-28-23 180,28 14-180,-37-14 90,46 15 0,-56-24 193,34 13-194,-29-22 3303,21 5-3392,-18-8-449,26 0 449,-26 0-90,29 0 90,-19 0 90,9 0-90,-12 0 0,1-8 0,-11 5 90,30-13-90,-25 14 0,48-23 90,-48 20 44,29-18 1,1-4-314,-21 10 179,21-8 0,1-1-90,-20 4 45,14-4 0,1 0 45,1 1 0,34-35 90,-42 36-90,19-20 180,4-10-180,-7 18 0,3-7 89,-33 17-89,1 14 0,21-23 90,-27 13-90,46-30 0,-46 36 90,37-43-180,-28 44 180,7-29-180,-10 23 180,10-23-270,3 22 1,11-31 179,-12 30-45,8-18 0,0-3 45,-8 4-1741,9-5 0,-3 2 1741,-15 11-762,39-37 762,-45 43-288,42-44 288,-47 39 180,29-41-180,-29 38 0,26-53-180,-26 61-52,7-52 232,-1 53 2826,-9-44-2916,0 44 90,-3-11 0,-10 11 180,0 12 993,0-38-1173,0 25-2649,0-51 2649,0 33 182,0-11 1,0-5-363,0 5 0,0 1 180,0-38-45,0 33 0,0 7 225,0 25-180,-10-50 0,7 51 0,-18-51 0,19 33-90,-9-12 0,0-3 0,9-8-316,-9 1 0,1 0 136,7 1 135,-7 4 0,-1-1 315,8-20 44,-21 25 1,-4 3-45,6 2 45,-24 26 0,-5 10-45,17 16 0,-20 0 0,-1 0 0,11 0-270,-46 0 180,40 0-450,-8 0 270,10 0-1889,-31-17 1799,24 13 321,-1-12 1,1-1-142,10 13-130,-42-12 220,58 16 0,-47 0-90,33 0 737,-6 0 0,-2 0-737,-4 0 0,-1 0 0,1 0 0,10 0 394,-52 0-394,44 0 0,-4 4 0,0 0 58,-1-2-58,-39 7 0,68-9 0,-48 8-180,46-6 0,-56 22 180,55-20 0,-34 30-270,40-30 0,-40 47 180,34-43 0,-44 51 90,47-45 90,-37 47-180,26-36 90,-18 52 0,21-50-90,3 42 3255,10-29-3345,0 33 90,1-20 90,11 0 0,0-2 0,-12-11-90,0 54 180,1-60 0,-1 62-90,11-48-45,1 9 0,3-1 45,6-10 687,-18 25-687,18-33-90,-7 8 90,10-6-90,0 48 90,0-40 0,0 16 0,0 1 0,0-14-105,0 5 1,0 1 104,0-5 180,0 46-180,10-44 45,-3 7 0,-1 0-135,8-11 45,1 11 0,1-1 45,0-14 90,18 42-180,-20-46 90,17 29 90,-15-13-45,1-3 0,0 0 45,-3 2-90,-4 38 0,-10-72-90,0 29 90,0-29-3743,21 30 3653,-5-31-913,39 56 1183,-26-40-136,10 13 1,-1 2 135,-6-7-225,0-1 0,2-2 225,2-1-180,-9 4 0,26-11 180,18 12-180,-13-14 0,-2-9 0,-4-4 0,-20-10 90,55-1-90,-56-9 0,67 0 0,-64 0 90,64 0 90,-56-9-90,37-9-90,-29 5-1898,29-29 1718,-36 27 354,0-14 1,1-2-265,-2 5 9,9-11 0,-2-3 81,-15 5-756,10 0 0,-3-1 756,-23-4 366,19-4 1,3 0-367,-9-4 632,9 0 1,-3 0-633,-19 6-45,24-13 0,1-3-45,-20-3 90,25-12 0,2-2 90,-18 8-90,-5 21 0,1 2 0,6-10 0,3-19 0,-3 16 0,1 0 45,-8 15 0,-1-1-646,2-20 0,2 4 690,14 7 304,-14-17 0,-2-2-393,15 6-117,-4-22 0,-2 2 117,-8 33-148,-6-12 0,-1-1 238,2 2-90,-6-7 0,-2-2 0,0-8 0,-4 9 0,-3 2 0,-9 15 1898,0-34-1898,0 46 1649,0-12-1649,-11 16 0,-23-25 270,5 28-225,-9-12 0,0-1 135,6 11-660,-12-14 1,1-3 659,11 9 310,-12-8 1,1 1-401,22 14-413,-32-31 323,40 56-360,-11-12 270,1 23 90,-1-15-90,-21 7-540,-16-26 540,9 13-89,-25-12 179,38 16 179,-10 5 1,-3 1 90,-6 1-270,-31-13 90,41 22 0,-10-5 90,19 8-90,-38 0-90,46 0 0,-46 0 90,48 0-90,-37 0 0,27-9-90,-30 7 90,19-6-90,-8 8 90,10 0-270,-31 0 270,24 0-90,-35 8 90,40-6-90,-29 23 180,37-20-45,-8 6 0,2 3-135,14-4 90,-53 9 0,58-8-360,-37 13 360,37-11 2656,-16 22-2656,21-5-449,-31 41 449,23-33-90,4 6 0,1-2 0,3-18 180,-21 54-90,27-43 90,-20 17 0,2 1 180,25-13-225,-24 16 0,-4-1-45,21-18-45,-4 11 0,-1 1 45,-1-5-2689,11 35 2689,-8-37-515,19 13 0,2 3 515,-11-6-45,5 22 0,1-1 45,3-23-907,-9 6 0,1 1 907,7-5-9,-7 0 0,-1 3 9,8 9 45,-7 3 0,-1-2-225,9-6 180,1-2 0,2-1 0,1-13-135,17 21 0,4 2 45,-4-3 0,3-5 0,1-1 0,0 0 11,0 16 1,-1 2 78,7-4 642,-11 13 0,-1-4-462,4-36-90,-8 52-90,11-50 0,-8 15 0,2-1 90,8-18-180,2 18 0,0-1 0,1-21 90,14 17 0,1 2-180,-10-8 180,15 4 0,0-2 0,-18-15-45,23 8 0,0-3 45,-17-13 11,14-6 0,-4-1 79,-29-4-90,56-15-90,-63 7 2510,42-9-2420,-40 0 1959,21 0-1959,-18 0 956,15 0-956,-28 0 292,18-9-292,-18 7 0,18-6 0,-18 8 0,18-9 0,-8-1-3392,21-17 3392,-7 6-1425,38-48 1425,-22 40-54,-14-15 1,0 2 53,5 17 0,0-28 0,3-1 0,0 10-45,-9-8 0,0 0 45,11 4 0,-1-11 0,3-4 89,-4 21 1,0 3-90,-5 0 0,-1-2 90,10-12 0,-5 4-90,-7 11 45,9-10 0,0 0 2723,-6 4-2589,23-15 1,-2-4 0,-26 2 360,21 4 1,-1 0-541,-29-2 90,19 10 0,2 0-90,-7-16 90,11 7 0,1 1-90,-12 3-192,1 9 0,0 2 12,-7 1-134,19-29 224,-19 29 270,30-37-180,-38 44 45,14-8 0,-1 0 848,-12 7-848,14-4 0,0 1-45,-15 5 0,46-43 0,-56 50 180,34-50-180,-40 51 705,9-34-525,-11 36-180,0-53 0,0 47-90,0-64 90,0 67 176,-21-58-176,5 57 90,-18-57-90,10 57 90,-10-57 90,18 57-90,-26-49-180,26 52 180,-18-44-180,10 44 90,0-19 0,0 25 0,11 0 0,-18-8 0,15 6 0,-29-23 0,18 21 0,-49-29 0,31 29 0,-5 1 0,0 0 0,8 1-90,-35-6 90,38 16-45,-10-1 0,-3-1 315,-6 1-270,-21-7 0,13 11 0,-8-1-180,-2 7 90,25-2 0,2 0 0,-4 4 45,2 0 0,2 0 45,4 0-3481,-42 0 3570,37 0-763,-6 0 1,-2 0 673,-13 0-133,20 4 0,2 0 43,1-2 90,-41 24 0,41-14 0,-1 4 0,1 4 0,8 9 45,-5 5 0,0 3 45,1 9-90,-12 9 0,3 3 0,19-1 0,-14 8 0,-1 1 0,6-7 0,9 2 0,0-1-90,-3-6 94,-2 31 0,1 4-4,4-1 0,9-17 0,-3 12 0,5-11 0,-4 11 0,15 1 0,1-2 355,-11-17-400,16 13 1,-1 1 44,-17-15-973,17 2 1,1-2 972,-4-14 466,13 10 0,4 3-736,-4 8 180,11 12 0,4 0 0,-3-15-45,12 15 0,2 0 135,0-12-90,-2-4 0,1-2 180,-1-13-90,5 9 0,2-1 0,-3-8-45,8 14 0,-1-2 45,-9-18 90,26 17 751,-29-10-931,-2-20 180,18 46-90,-23-35-45,12 0 0,4 0-135,4 0 180,1 0 0,-1 0-90,4 0 45,1-8 0,-1-1 45,-12-4 0,18 1 0,0-3-89,-15-12 84,43 24 185,-51-39 2863,8 7-3043,-10-9-90,42-9 90,-21-1-449,34-17 449,-31-2-2577,20-26 2487,-15 14-70,-3 2 0,0-2-110,5-11-180,11-1 1,0-1 269,-5-2-45,10-6 0,0 2 315,-13 12 0,4-8 0,-2-1 20,-15 11-65,4-5 0,-1-2 45,-6-2 135,-2-2 0,0-1-45,-1-7 44,0-8 1,-1-2-45,-7 4 0,13-16 0,-1 0-973,-11 16 748,1 14 0,0-1 2134,-7-24-2179,3 31 0,-2-2-90,-9-39 90,10 12 0,-3 3 270,-20 6-1499,6 4 1,-1 2 1498,-10 13-958,5-4 1,1-1 867,-4-2 16,4-22 0,-1-3-16,-5 11-135,10-14 0,1 0 135,-6 18-90,10-7 0,2 4 0,-4 21-43,-6-1 0,-1 2 43,5 17 90,-43-38-90,14 29 90,-14 2 0,-2 0 0,5-3 0,-27-21-90,9 10-90,-3 4 90,0 1 0,0 0 90,-8-8 0,-3 3 0,0 4 90,6 14-135,9 8 0,2 4 1932,5 13-1887,-15 6 0,0 2 0,3 3-90,-8 0 0,-3 0-90,-1 0-45,12 4 0,-1 0 225,-14-1-180,-10 8 0,-1 3 0,1-2-90,-17 9 0,-2 2 0,0 0 45,11 14 1,0 3 1211,31-18 0,3 2-1122,-21 24 0,4 2 45,-9 11-30,26-14 0,-5 7 0,7-6-60,-18 19 45,11-3 0,-1 2 135,-10 6-948,34-8 1,1 2 857,-5-15 0,-2 5-120,-1 30 0,-1 14 0,8-10 34,13-27 1,1 2 107,-3 13 1,-4 16 0,2 0-1,8-13-67,11-10 0,3-2-449,-7 21 0,-2 11 0,7-12 494,9-25 0,9 0-315,6 8 0,8 13 0,2 0 1,-1-14 89,0-3 0,8-4 0,11 5 0,13 10 0,1-3 0,-10-16-90,-12-16 1,0-8 314,43 20 0,-2-6 0,-19-3 0,6-9 0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48:36.469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1260 755 7533,'-13'-29'-270,"-8"-6"0,-3 14 450,-2-6-90,-8 17 0,-1 2 0,19 8 0,-15 0-90,18 8 180,-53 35-90,42-7-1,-23 11 1,-1 2-90,16-3 90,-11 7 0,-3-1-90,-7-7 90,7 3 0,2 1 0,2 3-45,-13 28 0,2 5-45,16-5-527,9-22 0,-5 8 0,7-8 617,-1 15-90,15-25 0,1 5 45,-7 14 0,4-1 45,9 16-45,-6 13 0,1 0 45,10-21 0,-2 13 0,4-1-90,8-17 0,-5 2 0,3-2 0,16-4 90,-2 9 0,1 0-384,6-3 339,8 12 0,3 0-45,2-15 30,-8-12 0,6 8 0,-3-10-30,21 11 0,-3 14 0,0-4 0,-2-27 0,-3 5 0,0 0 0,6-10-45,3-2 0,3-2 45,17 3-634,-17-14 1,3-2 633,-17-11 0,1 0 89,35 8 1,1-3-90,-31-11 0,3-3 0,21 5 0,10 1 0,-11-2 0,-24-3 0,-1-3 0,16 0 0,8-1 0,-12 0 0,18 6 0,2-15 0,-2-5 180,-8-2-180,-13 2 0,0-5 142,10-28 127,-9 0 1,11-10 0,-8 2-225,-13 4 0,-1-5-175,5-2 0,10-10 0,-2-1 0,-12 10 220,-14 6 0,-5-1-150,8-16 0,3-9 0,-5 8 105,-11 18 0,-4 0 15,4-17 0,0-9 0,-7 10-330,-3-18 180,-3 16 0,1-11 0,-4 11 0,-10-18-311,4-7 0,-1 2 401,-5 15 499,-8-8 0,-5-5-499,-5 25 0,-1 2-877,5-11 1,-1 2 966,-6 16 0,0 3 698,-14-38-698,-4 25 0,5 7 0,-1 2 0,-15 1 0,-8-24 827,10 47-827,-20-37-90,5 34-45,13-12 0,-3-3 0,4 19 0,0 0-491,0-11 0,1 0 536,-34-15-191,40 25 0,5 2 191,-6-4 23,-10 11 0,-2 2-23,8 3 0,-12 11 0,-3 4 0,-4-5 0,-1 3 0,-1 1 0,-3 2 44,9-3 1,3 1-45,6 4-90,-18 0 1,-1 0 89,6 0-45,-21 3 0,0 3 45,27 4-135,-1 3 0,0 1 135,-2 7-45,1 13 0,0 1 135,-9-6-135,9 6 0,3 0 135,6-6-90,-2-6 0,-1 0 0,-2 8-45,-20 0 0,3-2 45,33-4-280,-21 9 0,10 2 280,45-12-707,-18 26 0,-1 3 707,11-3 277,-1 24 1,0 1-278,4-15 8,6 14 0,3-1-8,4-23 129,-5 7 1,0-1-220,2-3 225,-7 15 0,-1 4-135,8 9 0,0-13 0,-1 12 0,1-10 2217,3 26-2217,8-22 0,4 12 0,-1-12 0,8 20 0,6 0 0,5-4 0,7-15 45,2 12 0,1 0-45,5-12 45,-1 5 0,-1-3 1882,-3-14-1972,4 0 0,1-3 45,0-9 380,-5-7 0,-3-3-380,-11-11-90,16 4 0,3 3 0,3 17-45,31 4 0,5-1 225,-7 0-1144,5-7 1,2-4 964,-5-13-593,9 0 0,1-5 682,-10-13-462,9 0 0,-2-5 552,-18-19 0,19 1 0,3-3 0,0-9-90,-19 10 0,3 1-495,-16-4 0,-3 1 495,38-1-90,-24-3 0,-1-3 90,19-11 149,-24 2 1,9-6 0,-9 0-150,-20 6 0,1-4 60,29-23 0,12-12 0,-16 6-60,-36 21 0,-3-3 30,17-23 0,5-10 0,-9 9-30,-19 21 0,-3-1 0,11-19 0,4-10 0,-6 10-180,1-18 150,-8 20 0,1-8 0,-5 10 30,-3-12 0,1-4 0,-2-1 90,-13 6 0,4-17 0,-1-4-90,-5-2 60,-3 22 0,-1-11 0,0 10 30,4 19 0,-2 1 60,-7-24 0,-3-11 0,1 12-105,4 24 0,-2 1-15,-4-16 0,-2-7 0,-2 13 60,-9 3-90,-1-14 0,-1 2 90,-1 22-45,-14-22 0,-1-3-225,9 15 210,-1 9 0,-9-10 0,8 8-30,0-18 60,-5 19 0,-11-5 0,8 9-60,-5-11 0,-18 0 0,-7 5-573,-14 10 483,30 15 1,-1 4 89,-35 6 776,24 11-731,23 3 0,-4 1-180,-29-1 0,-2 0 135,21 0 0,-3-1-204,-4 0 1,-6 0 0,11 2 113,-18 2 0,10-3 0,-1 1 191,-6 4-146,25 0 1,-5 0-46,-21 4 0,1 1 45,29-1 0,-2 2-105,-17 6 0,-7 4 0,12 0 60,-10 9 90,-3 16 0,1 4 90,8-7-180,-10 13 0,0 2 240,4-7-150,13-4 0,-11 9 0,10 3 0,10 15 0,4 2 559,-19 1 1,5 6-620,30-9 0,7 5 0,5-8 60,6-16 0,2 0-30,-1 22 0,1 11 0,3-10-167,2-15 0,0-3 197,-4 32 0,1 4-45,9-12 0,0-3 135,-5-19 0,1 3-90,3 13 0,2 9 0,2-9 45,3-16 0,1-1-45,-1 20 0,2 10 0,4-12 0,6-22 0,3 0 0,7 20 0,5 10 0,-1-11 0,-3-23 0,2-2 0,8 14 0,5 6 0,-3-8-45,-9-16 0,4-1 0,16 6 0,14 7 0,2-1 0,-10-5 45,-5 1 0,4-1-54,3-9 0,14 5 0,5 1 0,-4-4 0,-12-8 9,0-2 0,0-4 45,25 7 0,14 1 0,-12-10-45,-24-15 0,2-6 15,24 4 0,13-1 0,-12-5 30,-23-5 0,-1-4 0,28-5 0,13-4 0,-18 0-90,-38 4 0,-3-1 30,14-6 0,8-3 0,-11 2 2356,21-11-2326,-19 1 0,9-8 0,-9 2 30,-17 4 0,0-6-457,14-12 0,12-13 0,0-2 0,-14 9 502,-13 4 0,-3 0 45,16-21 0,7-9 0,-14 11 90,-12-13-180,-4 1 0,-4-1 22,-12-6 8,-5 24 0,2-9 0,-4 6-30,-10 15 0,-2-2 119,4-34 1,1-15 0,-3 11-30,-6 23 0,-3 0-205,3-6 0,-2-12 0,0 0 0,-1 13 160,-6 5 0,-1 4 45,6 1 0,1-5 0,-1 4-152,-7-8 0,-2 5 197,0 0 0,-3 2-45,-1 4 0,-8 1-270,-29-21 0,-5 11 90,-11 13 120,10 15 0,-12-6 0,7 8 15,19 14 0,-3 2-68,-8-3 1,-12-5-1,-2 0 1,10 3 67,-5-6 0,-2 0-229,-8 2 1,-15-5 0,-1 2 0,13 5 183,1 2 0,1 3-23,10 4 1,-8-2-1,0 3 1,10 6-7,-2 8 1,2 8-32,-5 3 0,-6 5 0,7 3 143,9 5 1,4 6-129,-21 9 0,7 7-244,31-5 0,4 11-251,-10 26 1,-7 23-1,0 5 1,6-15 848,9-24 1,4-7-1,-1 11-444,3 6 0,-3 15 0,-1 6 0,2 1 1,4-8-1,6-16-24,-2 8 1,8-6 0,7 8-1,2 7 1,4-8 0,3-13 0,-1 1-1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49:10.342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72 1 19146,'-71'0'0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49:37.354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72 283 15793,'-13'-10'-6016,"2"2"4280,1 8 3472,7-9-1999,-7 7 642,10-7 72,-11 1-1139,9 6-581,-9-6 1303,11 8 1267,0 0-1301,11 0 816,12-8 245,-7 5-562,26-14 1521,6-1-13,4-3-1716,12-9 1,4-1 0,-21 13 0,1 1 0,28-15 0,-1 1-1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49:38.185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180 322 18102,'-24'0'0,"1"0"0,-1 0-899,11 0 449,2 0 270,1 0 0,-4 0 180,-9 0 0,9-9-1101,-7 7 999,19-14-890,33-3 2039,-10-2-94,56-7-279,-16-7-247,15 6 0,6 1-305,-31 6 1,1 0 0,27-9-1,-3 2 1,-4-1 0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49:38.900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47 132 15716,'-26'0'0,"5"-8"-1889,21 6 1511,0-6 241,0 8 4489,0-8-4731,0 5 5,53-22 883,-19 21-498,33-7 1,8-3-1,20-5 1,-19 5-1,-1-1 1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49:39.720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95 188 17270,'-13'0'-1425,"-8"0"1130,18-8-1745,-18 6 2123,18-6-1047,-7 8 1340,-1 0-94,9 0-323,-9-8-1282,11 6 1014,0-7 969,11 9-514,23 0 764,-16 0-931,46 0 0,28-25 529,-8 10-200,-11-6 0,0-2 1,14-6-1,-35 10 0,1 0 1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49:40.770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1 170 20775,'0'11'-5468,"10"-2"3913,-7-1 11,18-6 2688,-18 6-2107,28 0 1480,-25-6-307,25 7-593,14-9 1346,40-17-429,-11 0 0,5-3-1471,-15 4 0,1-2 988,10-7 0,-2-2 1,-20 8-1,-1 0 1,2-5-1,0 0 1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28:42.800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167 152 7533,'0'-30'0,"0"3"-5661,0 8 5391,0 0 1589,-11 8-1409,9-5 1220,-9 14-950,11-15-1999,-10 15 1909,-4-7 2448,-9 18-2358,9-7 270,-17 32-270,15-11 0,-8 14-180,14-9 3392,20 24-3662,3-16 270,11 18 90,-11-27-540,8 8 360,-7-3-180,-1 22 270,-3-22 0,-10 4 0,0-10 0,0-5-90,-10 6 180,7-16-180,-18-11 90,18-11-270,14-41 270,5-9-269,18-24 179,-10 18 0,10 4 0,-7 24 180,-4-8-180,-2 18 450,-18 10-360,8 27 0,-22 22 0,8 9 449,-7 8 91,10 7-1170,0-20 91,0 18-1,0-31 540,0-2 0,10-2 0,4-7 0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49:42.652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72 58 15412,'-11'-10'-3154,"8"1"1152,-7 1 1963,-1 6 756,9-6-1501,-9 8 1523,1-9-863,7 7-554,-8-7 902,11 9 1,11 0 0,2 0 0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49:42.918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0 264 16131,'0'-21'-4145,"0"5"3034,0 7 555,0 7 222,0-7 112,0 1 63,0 6 40,0-6-715,0-9 924,11 13 1074,2-21-688,0 14 397,61-24 141,-37 20-423,27-8 0,4 4-385,-10 15 1,-8-8-1,0-1 1,11 2 0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50:28.284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380 94 9619,'-10'-20'-1131,"7"-5"-4113,-7 14 5004,10 0 2150,0 3-1546,0 0 781,0 5-908,0-5 249,0 8 595,0 0 2207,0 8-2699,-11-5-659,8 13 135,-7-5 134,-1 0-96,9 5 322,-19 3-98,18 1 154,-8 24-195,1-20 149,7 19-389,-18-21-140,18 13 110,-7-14 302,42 40-614,-14-34 61,37 41-173,-18-36-78,0 5 201,29-1-380,-34-7 351,44 9-343,-47-17 619,19 2 0,2-4-99,-13-13 122,39 28-26,-52-24 52,31 18 6,-23-16 32,45 13 15,-48-23 223,37 14-53,-37-13-102,36 5 86,-46-8-33,44 0 21,-44 0 234,36-8-232,-29-2-15,40-18 92,-34 8-86,55-17 124,-55 17-155,44-16 29,-36 15 14,39-14-88,-26 14-210,36-14 79,-57 22-81,42-12 61,-56 14-89,59-16-106,-46 14 180,57-12-21,-46 15 6,47-1-148,-46-5 295,44 14-226,-45-15 77,48 14-83,-48-5-25,45 8 43,-56 0 76,56 0 57,-55 0-297,34-8 313,-29 6 253,10-15-47,1 7-143,-1 0 90,-10 1-55,-2 1 233,41-3-316,14 0-62,-36 7 1,3 0 46,7-1 0,-4 2-134,5 1 126,-3-2 1,-2 0-53,-2-5 34,32 7-220,-22-6 177,-5 16 110,-11-7 1,-1 0-150,15 16-37,16-7 0,0-1-165,-14 3 191,10 6 1,-3-2-135,-22-12 137,37 38-25,-38-36 229,28 44-282,-41-35 203,27 37-254,-37-29 61,48 29-13,-46-29-152,46 21 289,-38-23-145,1 13 1,-1 1 193,4-6-580,23 40 607,-40-48-46,8 15 239,11 27-84,-16-9-7,16 11 272,-32-21-139,-2-31-175,-11 3 10,0-16-519,0 0 495,0-8 363,0 6-634,0-15 21,0 6 117,0 1-71,0-15 118,0 12-416,0-30 359,0 19-296,21-36 359,-16 34-180,48-42 180,-35 43-3,19-10 0,3 1 3,-9 8 39,17-10 0,2 3-45,-5 17 0,45-26-90,-30 31-3302,22 1 3392,-19-7-484,3 12 0,0 0 484,-3-6 45,20 6 0,-2 2-45,-31 3 45,15 7 0,-1 3-45,-19 3 6,6 3 0,-2 3-6,-6 2 45,5-3 0,1-1-135,-4 4-197,34 6 287,-31-8 0,-11 0-90,18 0 0,16 8 90,-5-6 0,-14-4 0,-4 1 90,-5 3 213,17-3 0,-2 0-303,-29 3 90,39-10 0,1-3-90,-32 0-90,22-3 0,4-2 180,-8-1-45,11 3 0,0-2-45,-16-3-19,9 5 0,1-1 19,-8-2 0,9 15 0,2 0 0,9-11 45,-5 10 0,-2 2 45,-10-8-90,-5-5 0,0 0 0,13 4-45,-12-5 0,1 0 45,25-2 90,-20 3 0,-1-1-90,10-4 134,-14-4 1,-4-1-135,-5 3 180,44-6-90,-56-1 180,46 7-180,-38-6-270,19 0 270,0 6-2316,24-15 2226,-16 14-99,11-9 1,-1-1 8,-10 9-218,17-4 0,-2 0 218,-34 8 29,51-9 151,-69 7 1856,26-7-1676,-39 9 2425,15-8-2605,-17-2-90,31-17 0,-16 6-180,36-23 270,-25 21 1544,18-21-1813,-10 15 89,-1-1 674,-10 11-224,18 3-233,-36 14-757,34-6 810,-48-1 90,16 7-270,-11-6-90,-7-1 180,18 7-90,-18-7-270,7 9 180,1 0-90,-8 0 180,7 0 0,-10 0-90,0 0 90,0 9 0,0-7 180,-21 23-90,16-12 0,-27 14-90,19-8 180,-32 9-270,6-8 180,-41 24-270,38-21 135,-11 3 0,-2 0 45,8-3-135,-8 3 0,-1 0 135,3-3-135,7 3 0,2 1 135,2-4-45,-2 4 1,1-2-46,11-10 0,-55 27 270,56-38-270,-56 13 180,55-17-180,-34 0 0,40 0 90,-19 0-180,29 0 90,-37-9 0,35 7 0,-69-7 0,42 9 270,-45 0-270,51 0 270,-15 0 0,0 0-270,14 0 180,-24 0 0,-1 0-90,20 0 0,-5-3 0,0-2 0,8 3 0,-35-6 0,59 0-180,-77-3 0,68 1 90,-25 0 0,-4 3 90,14 5-3482,-27-15 3302,11 15 180,19-6-144,-17 8-81,-14-11 0,-2-3 225,-2-1-135,-16-11 0,6-1 135,42 12 0,-35-26 0,48 28-89,-16-5 268,11 1-179,8 7 90,-51-1-90,43 2 0,-64 9 0,77 0 0,-53-8-90,45 6 45,-19-10 0,-4-1 45,5 9 0,-13-13 0,1 0-89,14 13 1816,-4-8 1,-2-1-1728,-2 11 45,3-2 0,0 0 36,5 4-81,-15-4 0,1-1 0,23 3 0,-23-2 0,-1 0-90,15 4 45,-5-1 0,0 2-45,8 7 90,-35 3 0,38 8-90,-30-1 90,29 2-90,-15-2 90,29-7 0,-30 14 0,27-21 0,-37 21 0,37-23 90,-37 15-90,37-15 90,-37 22-90,37-19 0,-26 36 0,39-34 0,-15 43-90,17-35 90,-9 37 0,9-28-90,-7 27 90,19-19 180,-30 31-270,16-30 360,-18 20-180,21-33-1,2-1 1,1-10 90,7-9-90,-8 0-180,11-17 90,0 13-90,0-21-90,0 15 180,0-1 0,0-6 0,-10 7 0,7-1-89,-7-14 89,10 21 0,-11-21 89,8 14 1,-18-16-90,19 14 0,-9-20 0,11 29 0,-10-29 0,7 28-90,-18-28 90,18 29 0,-28-47 0,15 43 0,-29-59 0,19 51 0,-30-45 0,27 38-89,-37-21 89,27 23 0,-19-6 0,10 8 0,-42-17 0,32 13-787,3-3 0,0 0 787,2 3-547,-7 0 0,-1 2 457,-11 0-896,3 11 0,-16 0 1,10 3 985,20 1 0,-1 2-30,-28 0 0,-13 1 0,14 1 120,32 2 0,2 0-597,-47-4 1,5 0 506,30 1 19,-16-1 1,4 0 70,33 4-104,-29 0 0,-1 0 14,22 0 0,-6 4 0,-3 0-90,-6-1 45,12 1 0,-1 0 45,-24-4 0,3 3 0,1 3 0,-2 4-45,-14-5 0,2 0 45,22 3 0,-17-3 0,-1-1 0,11 7 0,9 2 0,0 1-90,-12 7 90,17 0 0,0 1 0,-22 1-90,7 0 0,-1-2 90,-9-8 0,0 1 0,-2-3 0,-11-9 0,19 1 0,-12 0 0,10 0-45,22-3 0,1 0-233,-14 0 0,-6 1 1,10-2 367,-11-8 78,6 8 1,-5 0-144,7-7 1,-1-1-1,-12 8 0,3 0 2,23-2 0,2-2 17,-44-3 90,76 6 447,-43-15-491,49 14 108,-20-22-332,22 13 2390,2-24-2009,11 15 75,0-6 103,0 17-95,0 2 311,0 8-388,11 0 3584,-8 8-3702,28 2-263,-15 1 31,8 6-532,-14-15 440,12 14-471,-17-14 512,48 23-165,-46-12 281,57 23-162,-56-16 840,55 24-650,-55-21 16,32 16 1,4 0 34,-20-10 10,13 11 1,3-3 51,-4-14-251,8 8 1,2-1 83,12-5-149,-8-1 1,0-4 470,11-9-151,5-5 0,3-4 286,18-10-193,12-4 1,-1-4 59,-11-6 7,-20 0 0,9-3 1,-10 2 13,13-4 64,9-4 1,-2 2 317,-17 8-436,13-2 1,2 2-60,-8 6-123,12-7 1,-2 3 14,-25 15-120,14-17 1,3 0-5,4 14-78,1-9 0,3-1 14,9 6-48,-6 2 0,-2-1 376,-13 0-191,3-4 1,-1 3-81,-7 6 130,-3-7 0,2-1-145,11 11 643,3-14-697,5 5 113,-21-8-277,8 1 241,-8 7-156,-29-6 278,11 4 0,4-1-334,9-9 182,15 0 0,1 3 81,-17 7-450,2 2 1,-2 5 472,-18 14-32,18 8 0,-1 4-255,-20 5 29,21 6 0,-1-1-149,-28-7-276,46 20 290,-48-30 354,16 3-140,0-7-69,36 10 121,-12 2 99,-1 4 0,-4 2 41,-17-2-68,14 16 1,-3 4 271,-24 1-87,16 15 0,-2 1-8,-16-3-130,1-9 0,-1-4-170,-5-6 82,-3 23 43,-14-30 900,-10 28-783,-10-38 312,7 21-418,-18-31-11,18 4 7,-7-17-183,10 0 161,0 0-6,0-17-117,10 4 174,3-39-270,1 27 90,7-44 90,-8 43 0,11-34 0,-1 36 0,33-36 1,-25 35 89,35-19 89,-39 25-134,34-4 1,7 2 44,-10 4 44,24-9 1,0 3-45,-27 18 0,11-7 0,0-1 0,-16 11 0,6 2 0,-4 0 0,-23 2 180,48 23 90,-46-20-270,35 11 0,-29-8 0,11-6 0,20 15 0,-26-15-3482,35 7 3482,-38-1-554,51 2 554,-35 1-185,35-3 185,-40-8 180,29 0-180,-36 0 0,54 8 89,-52-5-89,45 14 0,-40-15 90,5 10 0,1 1-180,-6-9-847,5 5 1,-2-1 1026,-14-8-90,19 8 0,-21-6 349,8 7-259,24-9-46,-16 0 1,2 0-45,37 0 45,-35 0 0,-3 0-45,7 0 0,-5 4 0,1 0 0,14-2 0,2 6 0,-3 1 0,-23-7 0,19 5 0,-3 3-90,-26 0 90,33 0 0,0-1-89,-30 1-226,33-4 0,4-3 135,-16-3 0,15-7 0,3-3 90,3-3-1034,12-11 0,-1-4 1044,-13 3 1,-4-1-1,0-1 1,-2-2-1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50:29.788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166 94 9040,'-34'0'-810,"8"0"361,2 0 179,3 0 90,8-9 443,-11 7-239,11-6 340,2 8-364,11 0 180,32 0-180,-14 0 90,48 0 360,-5 0-355,23 0-3249,1 0 3339,7 0-70,-8 2 1,16 1-1,-10 0-364,-20-2 0,3 0 313,12 1 0,18 1 0,-2 0 0,-21-2-114,-25 0 0,-4-2 147,51-2 0,-7-3-148,-37-4-334,30-9 432,-73 9-300,6 2 148,-31 8-780,-14 0 715,-2 0 882,-19-9 1,19-1-1,-9-9 1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50:30.019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24 95 9040,'-13'-21'1059,"2"-4"-775,11 22 450,0-5-329,0-1 15,0 7-365,0-6 212,11 8-177,12-8-57,4 6-178,70-6-338,-36 8 217,6-1 1,0 2-368,-1 7-159,24 2 184,-50 9 695,15 25-158,-39-19 620,-27 52 35,-7-49-417,-25 15 0,-1-1 55,20-14-313,-25 6 0,3 1 63,36-12 29,-43 12-440,61-17 374,-6 2 0,43 6 1,5 3-1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50:32.054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74 3596 7382,'0'-21'1157,"0"-4"-682,0 23-372,0-15 4,0 7-96,0-9 86,11-8-154,-9 6 313,9-15-183,-11-1-3437,0-45 3302,0 17 107,0-4 0,0-2-161,0-7 161,0-8 0,0-3-72,0-9 107,0 23 1,0-11-1,0 10-125,0-24 135,0 27 0,0-10 0,0 15-90,0 6 135,0-13 0,0 3-135,0 24 129,-5-9 1,-1 1-62,4 10 8,-9-18 1,0-2-23,9 6 70,-9-22 1,1-1-63,7 11-24,-2 5 0,0 3-55,5 11-108,5-8 1,0 1 167,-2 7-23,11-3 1,3 0 47,-1 6-153,11-3 0,2-1-91,0-5 129,-2 0 0,1 5-49,-2 27-94,9-23 113,-12 48 2992,12-7-3413,23 9 376,-16 0 62,18 4 1,9 1 41,5-4 1,0 0-135,-9 4 0,4-2 107,7-3 1,6-4 0,-13 0-15,10-6 110,-13 2 1,10-2-1,-9 0-9,20-10-3,12 6 1,0 0 126,-12-5-172,-19 12 1,12 1 0,-9 0 81,-19 1 0,-2 0-1727,35 1 0,-1 0 1604,11-5 77,-10 4 0,15-1 0,-11-2-76,-20-2 0,2 0-528,16 2 1,18 1-1,-1 0 1,-20 1 482,-22 1 0,-3 0-271,11 2 1,13 1 0,0 0 0,-13 1 330,-3 1 0,-2 0-266,28-3 1,11 0 0,-13 0 307,-33 3 0,0-2 59,23-3 1,10-2 0,-13 2-50,15 3 285,-13-2 0,-5-1-101,-14-3 639,8 6-840,-9-6 1238,33 8-1309,-28-8-1,7 8 1,-1-2 19,-8-15 35,0 14 0,14 4 0,-11-1-37,16-9-113,-14 6 1,12 0-1,-9 1 96,26 0 96,-29-2 1,8-3 0,-9 1 310,-17 1 1,0 0-351,18-4 1,7-1 0,-9 1-17,21-3 101,7-6 0,-1 2-99,-8 12-21,13-5 0,1 2-45,-9 7 90,6 3 0,-5 2-90,-30-3 180,5 10 0,-3 1-90,-18-8 90,45 20-90,-51-15 1241,6 9-1151,-21-9 576,10 7-846,-7-15 91,17 15-1,-7-15 3138,11 7-3048,-11-1-180,50 11 180,-40-7 132,32 22-132,-44-22 270,-12 49-180,-9-34 180,-4 42-180,-10-46 539,-32 54-539,25-48-45,-14 19 0,-1-1 45,9-20-90,0 67-90,2-56 0,5 17 0,2 3 90,1-2 0,-7 17 0,-1 2 270,9-3-135,-8-2 0,-2 0 225,-1 1-46,-4-8 1,0-1-225,1 6 0,4-7 0,3-2 0,9-12-90,10 13 0,1 1-90,-6-11 0,16 6 0,1 1 0,-17-5 0,16 21 90,-9-20 0,-3 1 0,-4 24 135,5 2 0,1-1-135,0-10 0,-10-6 0,1-5 0,8-22 45,-3 19 0,-3 1-45,-2-23 45,4 18 0,-1 1-135,-5-20 90,0 48 270,0-36-270,0 52 90,0-49-90,-11 32 0,9-48 810,-30 5-631,16-18-89,-29 1 0,8-9-180,-31-2 0,5-8 1,-30 0 89,19 0-90,-8 0 0,-2 0-279,2 0 369,-11 0 0,2 0 90,22 0-45,-18-3 0,-2-2-45,9 3-213,9-5 1,0-2 302,0-2-135,-2 3 0,-2-2 45,26 0 0,-2 0 0,-49 4 0,2 2 0,14-4 225,-5 7 0,1 2-225,14-1-1355,8 0 1,0 0 1444,3 0-277,-3 0 0,-3 0 457,-15 0-315,16 0 1,1 0 224,-6 0-135,6 0 0,-1 0-135,-16 0 225,0 4 0,2 0-315,10-2 60,8 3 0,-13 2 0,13-2 120,-10-3 0,5 2 0,-13 2 0,16 1 0,14 3-45,-29-4 0,1-1 45,30 3-45,-25-6 0,-3-4 45,6 2-90,11 0 0,-1 0 90,-12 0-180,12 4 1,0 0 179,-10-2-135,-15 7 0,0-1 45,21-6 90,-3 2 0,-4 1-90,-22 3 90,5-6 45,-3 3 0,-1-1 45,2-4-180,25 0 0,-9 0 0,10 0 90,-18 0 0,-4 3 0,-1 2 0,5 6 0,15-3 0,3 3 227,3 7-227,2-7 0,1-3 2552,-1 2-2552,-20-4 0,-1-3 0,8-3 30,9-2 0,-12-1 0,10-1 150,-25-6-552,-8 1 1,2-1 371,27 0-90,-20 1 0,-3 1 748,5 6-628,18 5 0,-11 3 0,13 2-30,-10 6-405,3 0 0,12-1 315,46-4-3238,7-18 2699,27-1 629,38-11 0,11-2 0,22-10 0,-7 6 0,1-1 0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50:32.702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71 134 7533,'-26'0'-180,"5"0"180,21 0-90,-11 0 0,9 0 270,-9 0-90,11 0 449,11 0-359,2 0 360,21-8-360,-8 6 224,22-13 1,2-3-45,-10 3 0,30-2 0,-1-1-270,-32-1 45,33 12 0,0 4-135,-30-6 0,12 7 0,4 4-360,4 7 360,14 1-450,-11 2 0,-2 3 360,11 6-315,6-4 1,-4 1 224,-23 3-720,9-6 1,-2-3 539,-26-1-3841,23-2 4201,-41-9 0,-4 0 0,-10 0 0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50:32.984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191 113 7533,'-37'-19'0,"3"0"359,10 9-89,0-7-90,0 7 90,11-1 0,3 3-90,-1-1 0,9 7 90,-9-6-180,11 8-270,11 0 90,2 0 270,32 0-90,5 8-450,31 11 270,-7 2-918,-13 6 1008,-6-8 0,-18 0 0,-10 0 450,36 25-270,-42-19-90,24 36 180,-35-30 360,-41 40-361,2-35-1543,-14 4 0,-4-3 1544,-8-12-279,4 1 0,1 0-171,8-5-2338,-3 7 2248,45-18 270,14-1 0,20-1 0,3 2 0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50:34.589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24 1 6094,'-13'18'89,"2"-7"1,11 14-90,0-13 360,0 24-180,11 1 0,-9 11-180,19 9 90,-9-1 0,0 3 90,15 20-1831,-9 9 0,-2 0 1741,-3-17-348,-10-11 0,-6-7 258,-10-21 0,0-13 0,2-30 0,11-18 0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50:34.855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24 282 7533,'-13'-37'0,"2"7"-450,11-14 360,0 13 360,21-15-270,-5 16 90,18 4-180,22 7-90,-25 0 135,23 19 0,1 6 45,-18-2-135,10 20 0,-7 13 135,-35 40 180,-8 13-270,-13-6 90,-36-21 180,33-32-180,-47 21-180,48-38 0,-24 11-90,28-16 270,1-7 0,3 7 0,10-9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28:42.938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71 38 7533,'-23'-9'0,"10"-1"0,-9 0-900,20 2 361,-9 8 269,11 0-3122,0 0 3392,0 8 0,11 2 0,2 9 0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50:35.337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95 565 7533,'-37'8'0,"14"-5"-900,12 5 450,11-8 181,-10 8 179,7-6 90,-8 6 0,11-8 449,0 0 181,0-8-540,0-2-90,32-59 90,-13 37-225,7-23 0,3-1 135,-3 19-225,2-11 0,0 0 225,1 12-180,26-24 270,-28 47 0,7 5-180,-21 18 360,8 59 0,-18-29 180,18 56-270,-8-54 0,32 21-90,-6-40-180,19 2 180,-10-42 0,-11-4-90,8-17-180,-19 1-45,12-22 0,1-4 225,-5 4-1921,-4-8 0,-5 5 1831,-14 31 0,-22 4 0,-2 18 450,-32 35-450,16-12 810,-26 55-720,39-34 494,-3 21 1,6 2-405,21-9 0,-5 31 90,31-45-90,13-14 0,6-4 0,21 6-90,14-29 0,1-13 0,-5-19 0,-22-3 0,0 0 0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50:37.635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24 474 7533,'0'46'-360,"11"18"-437,2-3 617,10 12 180,-9-16 270,-4-1-1,1 1 181,2 16-360,0-29 382,8 25-383,-18-54 374,7 10-373,-20-34-180,-14-43 180,8 14-180,-5-21 0,0-3 180,5 4-450,-1-7 1,0-2 359,4-6-135,6-17 0,3-4 135,4-3-60,11 31 0,5-7 1,-1 12-31,7 0-45,32 11 0,10 14-45,-3 34 45,17 23 0,0 10 45,-18 9 0,-1 26 0,-10 6 90,-30-11 0,-5 5 0,-7 0-90,-20-12 810,-32 34-720,16-63 539,-37 8-449,37-33 302,-16-8-572,32-2 360,2-17-90,11 6-720,11-32 360,2 20-269,42-47 449,-23 45 180,34-34 90,-40 54 179,40-18-359,-34 31 457,23 10-277,-31 5 270,21 55-361,-27-38 91,25 47-90,-30-62 4,21 18-94,-18-30-90,26-20-180,-26 2-269,29-54 359,-19 42-3302,8-42 3392,-10 46-630,10-21 450,-18 31 720,5-4-360,-31 17 720,7 34-720,-7-17 719,31 44-719,-16-38 270,58 12-360,-42-24 180,77-11-360,-64-19 135,16-6 0,-2-5-135,-16-14-90,12-35 90,-33 45 90,-22-18 0,-12 40-89,-46-5 179,14 17-90,-7 11 0,2 3 90,13 1-225,-4 9 0,4 4 225,18-5 2402,-5 20-2402,23-21 0,22 5 0,2-8 0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50:38.635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143 150 7533,'-24'0'-1260,"-10"9"1350,7 1-90,-7 9 0,21 0 270,2 0-90,11-1 0,0 10 360,0 35-270,0-18 89,22 51-269,-7-60 0,51 33-90,-34-54 180,44 10-270,-36-25-135,9-18 0,2-6 135,7-3-225,1-19 1,-7-4 134,-20 3 0,2 3 0,-5 1 90,-24 9 90,16-35-90,-31 44 630,-46-10-630,22 26 360,-42 18-90,49-7-90,-7 23 359,10-13-89,-10 16-180,18-10 0,-5 1 360,11 17-540,7-13 90,24 37-90,8-43-180,14 9 0,4-2 90,8-20 0,-5 5 0,0-1 90,3-8-270,16-17 0,-22 5 90,11-41 90,-18 28 1,15-44 268,-39 44-269,5-44 180,-21 44-90,0-44 90,0 44 270,0-27-180,0 40-180,0-5 90,0 17 0,0 17 0,0-5-90,21 32 0,-5-21 90,18 20-270,-21-21 180,8 5 0,3-8-270,13 25 270,0-20-270,-3 37 180,-20-38 90,-4 13 0,-10-17 360,-42-9-180,21-2 0,-35-8 180,33 0-270,-12-25-90,20 19-90,-7-36 0,22 21-180,22-25 180,4 15-270,21-21 90,-10 29 360,8-13-90,-18 17-90,-4 9 360,9 1-180,-16 9 180,8 0-180,-3 0 90,2 17-90,4-4-180,39 39-90,-24-27 0,16 19 0,-17-9 0,-6-1 270,-11-3 0,29 39 0,-64-60 90,-12-2 0,-4-8-90,-7-16 0,21 3-360,2-31 180,11 21 90,0-12 180,0 24-90,11 3-180,12 16-90,-7 3 180,16 7 0,-19-7-630,0 6-899,19-15 1079,-16 6 450,18-16 0,-10-3 0,0-8 0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50:39.385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95 0 7533,'-26'0'0,"5"0"0,10 0-360,9 0 180,-19 0 0,18 0 180,-8 0-360,11 0-89,21 17 269,-5-5 180,50 32 0,-24-12 0,8 7 0,1 1 0,4-3 0,-14 8 0,-3-4 0,-1-24 629,-13 33-449,-14-37 810,-10 6-721,-10-11 181,-3-16-270,-11 5-360,0-30 90,11 18 0,2-37-180,11 29-359,0-21 539,0 23 90,22-6-90,-17 8 360,16 9-90,-11 2 179,14 24-179,-8-3 0,26 31 0,-26-30-360,18 11 0,-10-25-3122,-11 0 3392,19 0-629,-16 0 359,18-8-540,11-19 720,-27 12-360,25-35 270,-41 35 3752,9-20-3572,-22 25 360,-23 10-270,5 10 449,-26 25-359,28-20 0,3 35-90,14-44-90,10 28-270,0-32-90,32 15 270,-14-15-270,48-2 270,-48-2-449,56-40 449,-63 33-90,42-41 270,-51 38 179,-2-15-179,-2 16-180,-9 3 180,-10 8 90,16 8-180,-27 11 0,29 2-90,-7 31 90,20-27-315,6 21 0,3 2 45,10-8-315,9 35 1,0 5 314,-6-16-1005,-12 0 1,0 13 0,-5-10 1274,-2 10-1134,-19 16 0,-9-4 1044,-3-31-494,-37-2 0,-9-7 853,11-15-44,-27-12 0,-3-9-135,22-13-326,-2-14 0,5-7 56,26-13 407,6-13 1,10-2-498,26 1 180,14-32 0,13 43 0,11-1 0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49:59.468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96 19 7553,'-14'-10'-398,"4"1"355,-1 9 176,9 0-53,-9 0-27,11 0 74,0 0-188,-10 0 151,7 9 428,-8 1-91,11 0-50,0 24 0,0-20-90,0 30 90,0-14 0,-10 58 51,7-38-1074,-3 13 0,2 3 721,14 8-96,1-3 1,1 16 0,-1-9-11,-2-15 0,1 0-23,4 19 1,1 10 0,-2-13-16,0 14 51,-5-28 0,0 8 0,0-10-87,5 16 60,-6-6 0,-3-7-7,-4-29 204,0 1-90,-11-17 54,9 4 1003,-9-14-1258,11-9 41,0-4 3,21-50 229,-16 16-286,27-35 0,-19 23 0,11-9 0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50:00.371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48 190 8413,'-13'-11'-816,"2"3"394,1 8 394,7 0-115,-8-8 15,11 6 278,11-7 106,2 9-256,11-8 135,0 6-66,-1-6 109,12 8-178,12 0 137,-7 8-377,26 2 26,15 26 108,-12-22 75,8 9 1,-1-3-59,-13-16 33,28 6 0,3-3 37,-18-16 36,-14-5 0,10-5 0,-8 0-176,-15 1 1,0-2 208,17-11 0,11-5 0,1 7 5,2 13 0,2 6 0,-4 1-1,18-12 1,-2 6-61,-17 16 0,2 6 1,-16 4-14,0 12-15,-5-4 1,-5-3-96,-16-5-24,58-3 20,-87-8 75,24 0 13,-32-8 314,0 6-40,10-15 571,-7 15-728,7-7 172,-10 18-35,0 18-22,0 4-91,0 32-96,0-21 0,-10 46-44,7-43 67,-7 12 0,-1 0 127,8-10-135,-18 33 51,8-17 50,1-5 1,0 4 22,-1 27-1820,7-17 1,2-4 1755,4-7-338,5 1 0,0-1 192,-2-9-6,17 13 0,2-2-76,-14-25-192,24 14 1,-1 0 46,-23-14-45,34 48 85,-39-53-39,-3 30 114,-13-31 2847,-11 12-2873,0-24 241,-20 16-79,25-16 749,-55 8-756,64-18-33,-50 5 0,-7-5 622,35-6-535,-40 9 0,-6-1 90,20-9-45,-3 4 0,-2 3 369,-13 0-324,8-5 0,1 1-90,-4 10 90,-2-13 0,3-4-90,23 1 0,-18-8 0,1-2 0,16-3 0,-22-11 0,-2-2-90,11 0 90,6-1 0,-1 0 0,-4 7-45,9-7 0,-1 3 45,-17 16 0,1-43-180,36 47-90,29-29 90,3 20 180,45-47 0,-3 16 0,-7 7 0,-1 0 0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50:03.186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72 38 7533,'-24'-11'-900,"11"2"450,-8 9 271,18 0 179,-8 0 0,11 0 269,0 0-179,0 9-90,11-7 0,-8 7 90,18-1-90,-8-6 90,11 6 0,-1 0 90,54 3-180,-30 0 45,27-6 0,5-2-45,6-3-903,-19 0 0,10 0 0,-7 0 903,-18 0 0,1 0-30,22 0 0,11 0 0,-15 0 30,-1 0 0,14 0 0,-5 0-90,-44 0 90,32 0 0,-53-8 0,-3-3-90,-10 0 90,0-14 0,-10 13 0,-3-15 0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50:03.502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62 19 7533,'-27'-8'-810,"6"6"360,10-6 1,9 8 629,2 0-180,2 0 0,20 0 179,-9 0-89,42 0 90,-23 0-90,65 8-90,-52-6 0,6 6 0,-2 1 90,-6-7 0,44 23-90,-56-13 90,25 16-90,-43-9 270,-2 50-180,-22-30 0,-13 32 0,-13-10-90,-10-8 90,10 22-810,-8 6 630,29-45-364,-5 14 454,32-48 0,12 6 0,14-8 0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50:04.122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37 0 6723,'0'30'-719,"-10"-3"898,7-8-89,-7 0-90,10 8 180,0 2-90,10 25 90,-7-4-90,7-2 0,1 3-293,-8 22 338,2-3 0,0 3-90,-4-23 0,-2 2 45,2 46 0,-2 1 0,-4-44 0,0 0 0,-1 45 0,-2-7 90,-5-33-225,2-5 0,1-7-315,8-25-270,12-4 450,-5-21 180,59-59 0,-43 15 0,34-36 0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50:05.269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119 359 7533,'-37'0'-1350,"3"0"1620,21-9-270,2 7 0,0-7 90,9 1-90,-9 5 0,11-13 90,42-3 0,-20-2-45,29 7 0,6 1-45,-10-6 45,2 14 0,2 0-45,10-12-30,7 12 0,16 2 0,-6 0-408,-13-1 1,1-2 437,27-2 0,12-2 0,-15 3-45,-37 6 0,-1-2 75,28-11 0,12-6 0,-13 4-762,-27 8 0,-1-1 732,45-13 0,-5 0 0,-22 4 0,2 7 0,13 3-399,-31 7 1,0 2 398,34-1 0,-4 3 0,0 2 0,7 6 0,-17-3 0,11 1 0,-12 0 0,10 4-1132,-14 1 0,-4-3 1132,-19-9-1196,-19 7 1376,19-9 453,2 8-273,25-6-270,-20 6-180,14-8 180,-39 0-360,28 0 270,-36 0-90,44 0 90,-55 0 393,34 0-393,-39 0 2268,7 0-2268,1 0 3482,-9 0-3482,9 0 0,-1 0-90,-7-8 0,18-3 90,-18 1 0,7-7 0,1 15 0,-8-6-90,18 0 0,-8 6 90,0-6 0,8 8-90,-18 0 90,7 0 0,-10 8 0,0 11 0,0 1 90,0 16-90,0-16 180,0 16-180,0-7 90,0 51-270,0-32 180,0 4 0,0 1 0,0-1 90,0 17 0,0 2-90,0 2-779,4 6 1,3-1 778,6-13-481,-1 5 0,0 0 481,1-1 89,-1 1 1,-3 0-90,-6-5-2467,7 17 2557,-10-28 633,-31 27-633,23-33 221,-14 1 0,1-4-311,19-19 0,-9 18 0,11-26 3179,0 10-3269,0-8 823,-10 25-823,-3-14 270,-22 57-180,19-48 0,-26 37 269,37-56-269,-27 14 90,19-22-90,-21 12 0,18-23 0,-16 7 90,30-9-180,-51 0 90,42 0 180,-52 0-90,37 0 0,-64 0-90,32 8-1696,-17-7 0,-3 0 1696,4 7-60,1-2 0,-16 0 0,11-1 60,28-3 0,0 0-816,-33 8 0,-13 3 0,14-2 816,31-5 0,2 0-287,-22 5 1,-9 3 0,9-3 286,21-4 0,0-2 30,-24 4 0,-9 0 0,10-2-30,-19 4 0,19-7 0,-12-1 0,14 0 0,-9 6-90,2-12 0,3-3 90,23 4-360,-6-23 360,23 21 809,33-21-1079,-6 22 942,29-5 0,-8 8 1,11 0-1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28:43.201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71 377 7533,'-13'19'-720,"-8"0"720,18-1 450,-7 1-270,10-8 90,0 6-180,0-15 359,0 6-89,0-8 360,21 0-1,16-25-539,13 2-3122,8-48 2942,-32 27-2268,16-44 2178,-36 44-540,4-44-180,-33 53 541,-4-18 89,-7 43-180,0 1 180,7 9 1999,-18 17-2089,19-5 180,2 24-90,3-7 3122,19 9-2942,-9 17 0,11-5 0,0 15 0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50:05.985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72 189 7533,'0'30'0,"0"-4"-720,0-7 450,10 0 90,-7 8 0,7-6 360,1 15-90,13 27 0,2-26-90,19 49 0,-19-61 180,9 27-180,-22-31 180,-3-2-180,-10-11 180,0-25-90,-10 5-90,-24-66 0,5 39-45,-5-16 0,2-3 135,3 4-90,-5 5 0,2 0 0,13-3 0,-12-28 0,31 46-180,21-27 180,-6 46 0,30-10-180,-8 34-90,32 18 270,-27 5-90,24 31 0,-40 12 90,-2-21 180,-13 7-180,-11-51 0,0 7 0,-11-15 0,-2 15 0,-11-7 0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50:06.452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108 395 7533,'-50'0'0,"16"0"-360,23 0 180,11 0 0,-10 0-90,7 0 0,3-8 270,3 6 90,18-24 0,-8 22-90,21-29 270,-18 20-360,26-30 90,-26 20 0,18-21-90,-20 15-180,28-9 270,-24 8-90,27 12 90,-32 9 180,8 9-270,-7 9 270,-1 18 0,-3-4 180,22 29-270,-13-29-270,15 4 270,-3-19-90,-4-8-90,10-8 90,-3 6 0,-10-14 0,-11 5-90,8-7 90,-18-2 0,7-6 0,-10 4-90,0-21 180,0 28 0,-10-27 0,-14 38-90,8-13-90,-5 25 90,21 3-180,0 16 180,11-15-629,23 30 629,-5-36 0,26 28 0,-18-24 0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50:07.319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0 283 6363,'0'11'-269,"0"6"448,0-6-179,0 7 0,0 1 90,43 42 90,-33-24-609,20 2 0,3 2 519,-6 7-90,10 0 90,-4 8 0,0 1-90,-2-11 6,-2 9 0,-2-8 84,-14-34-90,-3 3 0,-20-24 180,-14-19-90,-2-4-270,-30-40 180,38 27-270,-35-36 270,37 39-90,-18-40 90,10 38-179,22-54 89,-6 60 90,39-32-90,-15 57 90,19-13-3083,20 23 3083,-13-6 415,27 24-415,-32-3 301,7 30-301,-28-20 540,-5 38-270,-14-45-90,-18 35-90,18-47 3302,-7 13-3392,10-17-540,0-34 540,10 18-90,4-45 90,9 38-1079,1-30 1169,-11 31 90,8-14-91,-18 26 1,18-7 90,-18 15 450,7 2-540,-10 10 90,0 9-90,11 0 0,23 0 0,-15-9-180,23-1 0,-18-9 90,2 0 90,-2 0-360,18-9 270,-24-1-180,27-18 90,-21 7 90,0-14 0,-11 14 180,-3-6-180,-10 8 90,-10 9-90,7 1 0,-18 9 0,19 0 90,-9 25-90,11-18 0,0 18 0,11-17 0,12 2 0,-7 1 90,16-3-90,-30-8 90,19-16-180,-18 3 90,8-23 0,-11 24-360,-21-30 360,5 28-90,-40-22 90,38 26 0,-45-7-90,44 15 90,-15-7 0,23 9-360,1 0 180,7 9-269,-7 9 359,20 4 90,-7-4 0,28-1 0,-4-6 0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50:08.394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119 171 7533,'0'-19'-900,"0"9"720,0 1 0,0 1-179,-10-3 269,7 1 90,-7 1 359,10 9-359,0 0 450,-11 0-450,8 0 360,-18 9-270,19 1 180,-19 17-270,18-6 270,-18 31-180,18-27 0,-7 45-1,10-46 1,10 29-180,-7-32-89,50 14 179,-43-14 0,53-2-90,-36-10 90,-1-18 0,6-10-90,-19-2 90,0-14 0,-2 14-270,-11-32 180,-11 12 180,-2 1-90,0 15-90,2 25 90,11 0 270,0 0-270,0 9 270,0 9-270,0 4 0,0 4 0,11-15 0,-9 6 90,20-15-90,-9 15 0,10-15 0,1 6 0,-11-8-90,8 0 90,-18-17 0,8 13 0,-1-38-90,-7 28 90,7-39 0,-10 30 0,0-12 0,0 25-90,11-7 0,-8 15 90,18-7-90,-8 9 0,42 17 90,-23-5-180,23 24 180,-31-15 90,0 14-90,-11-13 270,-13 13-270,-13-14 449,-21 6-449,7-17 90,-7-2 0,21-8-90,2-25-269,11 11-1,0-30 180,11 24-270,12-33 270,-7 28 180,5-27 0,-21 39 0,11-20 0,-8 28-90,7-11 0,-10 16 0,21 0 0,-5 0-180,18 8 0,-10-6 90,10 15 90,-18-7 0,5 1-90,-10 14 90,-9-13 360,20 32-270,-20-29 90,-2 27-180,-13-38 0,0 12 0,2-7-180,-20-16 90,23 6-540,-24-35 360,21 13 1,9-21 89,-9 23 180,22-22 0,-9 28 0,20-27 180,-20 38 269,19-21-269,-18 23 360,18-7-450,-18 9 0,28 9-180,-25 1-90,25 9 180,-28-1-180,7 2 180,-10-10-360,0-2 180,0-8-359,0 0 539,0-8 0,0-11 0,0-2 0,0-15 0,0 7 0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50:08.487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25 153 7533,'0'-40'-1080,"-11"3"990,9 27 450,-9-7-90,11 7 0,0 0-90,0 1-360,0 1 90,0 6-360,0-7 270,11 9 180,12 17 0,-7-5 0,5 15 0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50:09.203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72 283 7533,'-13'0'-90,"-8"0"-90,18 0 270,-8 0-180,1 0 180,7 0-90,-7 0 90,10 0-180,0 0 180,10 0-270,3 9 180,32 9 0,-16 4 0,16 4 0,-32-15 180,8-3-180,-18-8 90,18 0 0,-8-17-360,0 5 180,-2-15-90,-11 0 0,0 14 90,0-12 90,0 15 0,0-1 0,0 3 0,21-1 90,-16 7 0,27-7-90,-29 9 0,39 0 0,-24 0-180,48-8 0,-37 6-90,37-31 270,-37 18 0,6-29 0,-14 23 180,-19-23 90,9 30 0,-22-11-180,-2 25 180,-11 25-180,1-11 0,9 47-180,14-36-3392,24 27 3392,-8-39-172,47 20 262,-42-29-90,56 14 90,-48-27 90,16-10-90,-32-1 450,8-8-450,-18 18 3532,7-7-3532,-10 15 122,21-6-392,6 16-180,41 44 450,-25-14-135,6 24 0,-1 5 135,-3-6 45,-14 6 0,-4-2-135,-6-19 90,-21 31 360,-10-62 449,-67 19-809,27-32 540,-12-12 0,3-6-360,16-9-315,8-16 0,4-5-405,5-8 315,13 0 0,2 0 46,1 0-271,20-42 0,4 69-359,20-24 539,3 49 270,-11-6 0,6 25 0,-19 4 0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50:10.585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0 37 7533,'24'0'-630,"0"0"630,0 0-90,10-8 180,3 6 0,21-6-2223,2 8 2043,12 0-1375,-1-1 0,3 2 1375,-25 3 0,2 0 180,35 1 0,-3 1 612,-7 4-972,-19-5 1,-3-1 179,-9-4 90,21-9 0,-53-10 0,-2-10 0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50:10.817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85 76 7533,'-24'-19'0,"1"8"0,10 3-180,-9 0 270,20-3-360,2 1 180,24 1-270,23 18 180,45 9 90,-13 3 45,0 5 0,-2 1 45,-14-2 0,5 4 0,-6 3-90,-31-1 270,25 40-180,-43-27 270,-34 52-270,-8-50 180,-29 33-90,0-30-90,18-10 90,-5-3-90,22-26 0,9 7 0,4-6 0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50:11.369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0 1 7533,'0'58'-540,"0"-3"270,0-18 180,0 1 0,0 0-318,0 7 498,0-5 0,0 23-180,11-12 135,-10 4 0,0 4 45,20 27-1024,-12-19 1,0 16 0,-1 4-1,1-12 844,5 2 0,1 2 72,-3-5 0,2 15 0,0 4 0,0-5 0,-2-15 355,2 1 0,1-4-367,3 22 0,3 10 0,-5-18-60,0 6-987,-4-26 0,-3-4 987,-9-4-522,0 43 612,0-49 1332,0 35-1332,0-72 0,-10-5 0,-4-18 0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50:12.187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0 76 7533,'37'-21'-1439,"-2"-4"1259,9 14 180,-4 1-5661,18 1 5841,-11 18-90,12 1 804,22 18-804,-4 1-560,14-3 1,5 2 469,-35-6 0,5-2 45,10-6 0,16-2 0,1-2 0,-11-1-214,0 3 0,2-5 191,5-5 1,15-4-1,-1-2 1,-17 0-23,-17-1 0,-1-3-23,10-2 1,14-4-1,0-1 1,-16 2-23,-13 1 0,-2-1 45,30-2 0,13-1 0,-14 4-160,-32 5 0,-3 3 160,11 0 0,5 2 0,-7 0 602,28 2-512,-23 4 0,11 3 0,-10-1-90,27-2 0,-23 3 0,11 3 0,-14-2 371,3-6-371,8 2 0,-1 0 90,-9-4-180,0 0 0,1 0 90,-5-8-90,-10 7 0,-5 0 90,-21-7 2268,31 8-2268,-58 0 3392,27 25-3392,-30-11 90,-2 38-90,-13 5 45,1 8 0,1 5-225,-3 23 180,10-27 0,0 9 0,2-10-917,2 19 872,0 8 0,0 0 45,0 2 0,3-13 0,1 14 0,-1-9-877,-1-18 0,-1 0 847,2 7 0,2 8 0,-2-11 75,-3-19 0,0-4-56,0 0 1,0 4 100,1 41 0,-2 1-90,-4-41 0,-1 1-14,2 14 1,0 7 0,-1-14 103,-8-4 0,-3 0 0,0-3 179,0-11 533,-18 19-622,10-34 90,-52 24-270,39-37 90,-31 11 0,-4-4 0,11-19 45,-30 5 0,-5-1 588,47-7 1,-2-2-604,-34-4 0,-15-1 0,10 0-75,24 5 0,-2-2-23,-7-3 1,-14-3-1,0-1 1,12 2-492,4 1 1,1 1 408,-17 0 0,-11-1 0,12 2 60,23 0 0,-2 1-135,-9 2 0,-15 2 0,-1 1 0,11 0 180,-4 3 0,-1 1-99,12-3 0,-11 0 0,-5-1 0,4 1 0,14 1 9,-8 2 0,2 0 15,-16 0 0,-9-2 0,13-3 30,27-1 0,4-6-180,-39-20 0,6-6-269,21 2 449,26-14 0,14-5 0,31 9 0,13-24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28:43.601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 95 7533,'0'-30'-450,"0"3"360,0 8 450,10 9-90,4 2-90,-1 8 89,8 0 1,-8 16-90,11 38-90,-11 0 45,-1 3 0,-3 2-135,-6 6 180,2 13 0,0 1-90,-5-14-1741,0 3 0,0-6 1741,0-37-90,0 9 0,-10-68 90,7-8-360,-7-17-787,10 5 877,0 7-364,0 8 364,0-16 0,10 15 2957,-7-6-3047,28-25 450,-25 25-90,15-16 0,-11 34 180,3 18-90,11 2 1467,0 33-1467,-11-2 479,-2 48-659,-1-10 89,-7 5-808,18-19 269,-8-20 450,11 8 0,0-12 0,-1 13 0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50:13.302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167 114 6903,'0'-20'180,"0"-6"-360,-11 16 270,9-1-90,-9-5 90,1 14-4252,-4-15 4162,-9 15 410,10-7-410,-9 9-180,9 34 90,0-9 180,2 29 0,1 42-90,7-2-45,-2-21 0,0 3-45,4-8 0,2-4-691,-1 17 781,0-3 0,10-58 0,-7 8 0,7-9 0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50:13.453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24 151 7533,'-13'-20'0,"2"-6"-720,11 16 270,11-9 181,2 0-1,21 9 450,-8-7-180,26 10 0,5 3-90,-5-6-1242,4 4 0,-1 3 1332,-7 12 0,-11 1 0,18 17 0,-26-6 0,16 6 0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50:13.717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0 246 7083,'14'10'0,"7"-10"-5570,2-2 5390,4-15 90,-4 7 1319,9-9-1409,-5-9 180,9 8 0,9-16-90,-18 15 1129,-4-23-1039,-23 30 360,-34-20-90,-5 32-270,-19-7 3482,31 9-3482,-5 9 90,30 1 0,-19 10 0,8-2-90,-1 1 90,4 0 0,10-1-1,0 10-718,21 26 179,-16-18-180,58 33 361,-41-46 179,33 4 90,-21-19 0,-7-8 0,7 0 0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50:14.018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167 1 7533,'-27'0'0,"-15"0"-6020,26 0 5840,-18 0 1499,21 0-1319,2 0 859,1 0-769,7 8 0,-8 3 270,11 32-360,11-18 0,2 44 90,11-43-180,10 34 90,-7-45-90,28 10 90,-37-25-540,46 0 450,-56-8 3392,34 6-3212,-40-23-90,9 21 180,-11-13 0,0 17-180,0 0 0,11 0-90,-9 8 0,19-6-90,-8 6 180,11-8 0,-11 0-450,-2 0 450,-1-8 0,4-3 0,9-8 0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50:14.807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72 1 7533,'-26'0'90,"5"0"90,10 8-1,8-6-358,-7 23-1,10-13-180,21 41 270,-5-20 0,6 18 0,1 3-90,3 4 0,-2 8 0,-3 0 0,-5-10 0,-4 2 1,-3-2 179,-9-19-90,-21 24 90,15-51 0,-25-10 0,18-19 180,-1-43 359,4 8-359,10-19-90,0 35 180,0 10-180,0 9 90,0 1-90,10-1-270,4 0 270,9 1-180,12-10 90,-9 16-3482,8-13 3482,-10 14-426,31-16 426,-33 14 0,30-4 450,-39 43-1,11 38-359,-11-7 0,-2-3 0,-1-4 0,4-14-450,20 25 90,-18-40 91,37-2-91,-35-19 90,16-19 180,-13-10-180,-7-17 180,-1 14-90,-3-29 90,1 19 3269,-8 3-3269,7 13 369,1 26-369,2 9 360,11 10-180,-1 2 180,12 31-180,-9-18-180,29 20-90,-26-33 180,27-5-1,-30-24-358,19-28 179,-19 11-180,3-21 0,-2-1 270,-9 15-90,14-45 90,-32 56 180,0-6-180,0 16 180,0 28-180,0-3 360,0 47-270,0-44-180,31 33 180,-12-46-270,36 13 90,-39-17 90,16-17 0,-30 5-90,20-41 270,-20 29-90,-2-21 90,-2 35 179,-20 1-269,20 9-450,-9 17 360,11-4-719,32 31 539,-14-29 180,48 26 0,-26-28 0,18 14 0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50:18.736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72 151 7533,'-14'8'270,"-7"-6"-630,19 6 270,-19-8 180,18 9-90,-8-7-90,11 6 360,0-8-180,11 0 179,2-8-448,0-2 89,8-10 180,-7 2-90,20-10-90,-18 8 90,5-16 0,-21 24 90,0-13-90,0 23 0,0-6-90,0 8 539,-11 58-449,9-19 225,-4 26 0,1 2-45,5-8-225,3 0 0,5-5 45,5-27 0,42-2 0,-2-54 0,29-19 0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50:20.520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72 227 7533,'-24'-38'-1080,"0"-9"1260,11 17 90,3-14-270,10 23-90,0-7 180,0 18-180,10 2 180,14 16 90,-8 11-3572,15 27 3572,-17-4-626,2 25 0,2 4 536,8-4-90,-2 24 0,-3 0 0,-5-31-45,-5 7 0,-1-4 135,1-25-540,-9 22 270,9-49-306,-22-20 0,9-12 1,-9-16-1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50:20.687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0 133 7533,'0'-29'0,"11"10"-5481,-8 2 5661,18 7 1409,-8 0-2129,11-7 360,10 15 90,3-15-359,42 15 269,-13-7 0,-4 8 0,0 2 180,6-1 0,-11 0 0,-3 0 0,-12 0 0,14 0 0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50:21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96 1 7533,'-27'0'270,"6"0"-91,11 0 1,-4 0-629,1 9 269,3-7 180,10 15-180,0 10 270,0-4 270,0 29-271,10-29-268,3 4 358,1-10-448,28-7 179,-24-8 0,27 4-180,-21-22 90,-11 14-90,8-15 0,-18 7 180,18-9-179,-19-8 179,9 15 269,-11-13 1,0 22-90,0-5-90,0 8 360,0 0 450,0 50-630,11-21-360,2 42 90,21-33-720,45-1 270,-21-15 322,32-6 1,-43-32 0,1-5 0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50:21.268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153 1 7533,'-26'0'0,"-6"0"-720,30 0 360,-20 0 90,9 0 450,-10 0-270,9 0 90,4 0 450,-1 8 0,19 19-270,-16-4 0,29 13 0,3 0-1,24 3-89,-9 1-180,6-5 1,-21-16 178,-1 0-89,1 0-1829,-11-1 1829,-2-7-180,-1 14 180,-7-21-180,8 13-90,-11-17-540,-11-8 630,-2 6 660,-11-15 0,0 6 0,1-7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28:43.900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204 1 7533,'-24'0'0,"0"0"-90,1 0 180,-1 0 449,11 0-89,-8 0-90,7 8-180,-9 3 270,9 15-271,4 4 541,-1 24-540,9-12 0,2 21 0,2-32-450,41 5-270,-25-26-359,59-27 449,-35-6 180,16-15 90,-35 12-90,-1 15 180,-20-6 0,9 7 1,-1-1-91,-7 3 539,7 8-269,-10 8 90,0 11-90,0 18-90,0-5-539,0 12 269,0-31 270,11 20 0,2-28 0,11 12 0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50:21.638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0 57 6903,'13'-20'-899,"-2"-5"719,-11 22 180,0-5 0,10 8 0,4 0 0,9 0 0,-9 8 0,17 11 0,-26 2 180,27 23 179,-29-20 1,7 19-360,-10-21 810,0 4-810,0-6 809,-21-2-539,5-8-90,-7-2-270,12-8 180,11 0-540,0 0 450,-10 0 0,7 0-90,-8 0 0,11 0 0,0 0 90,0 9 0,0 2 0,0 7-90,11 18 0,-8 4 0,11 7 1,3 4 89,-1 16-180,5 12 0,3-1-90,2-16 270,19 27 0,-29-73 0,5-16 0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50:21.904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309 1 7533,'-76'39'-810,"10"-12"720,52-10 270,-7-6 0,8 8-180,-11 0 90,1-1 989,-12 43-989,20-32 180,-7 32-180,22-43-90,11 10-90,2-8-90,43 17 270,-35-17-630,63 8 181,-42-18 359,9-4 0,1-4 0,4-10 0,10-3 0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50:22.151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214 0 7533,'-48'8'-270,"22"-6"270,-16 15 0,26-6 0,-8-1 0,14 7 1439,-11 10-1259,15-12 270,-15 35-630,42-27 270,-15 6 90,36-3-270,-26-16-90,18 8 360,0 1-450,-7 8 180,18-6-90,-19 7 270,8-10-450,-10 1-449,10 33 629,-18-24-180,-5 41 270,-25-46 90,-9 12 0,9-24 0,4-3 0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50:56.369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72 501 7533,'-10'-71'-1350,"7"25"1440,-8-25-90,11 42 0,0-7 0,0 16 90,0-8-90,0 18 0,0 18 0,0 4 360,11 82-360,-8-41-760,12 15 0,1 4 850,-11 1 0,15 17 0,3 4 0,-15-41 0,-1-1-45,10 38 0,1 6 44,-1-10 1,0 10-578,-7-25 0,0 11 1,0 4-1,-1-2 1,0-8 487,1 8 0,-1-7 0,1 7 90,-2-3 0,0 10 0,0 2 0,-2-10 0,-5-19-69,-11 18 24,5-10 0,-4-6 45,-14-22-180,10 18 180,-9-41 825,20-5-915,-9-32-450,1-72 270,7 9 112,1 14 1,-2-16-1,1-3 1,1 11-23,2-3 0,0-1-90,0-14 0,0-17 0,0-1 1,0 17-100,0 11 1,0 1 188,1-3 0,-2-14 0,1 0 0,0 17 45,0 11 0,0 4-386,0-14 0,0-7 0,0 17 521,0 4-218,-4 6 1,-2 5 127,3 25 2489,-18-30-2489,19 57 1055,-30 2-965,27 19 0,-27 52-180,29-6 45,3 24 0,0 6 784,1-40 0,1 3-739,6 34 0,3 15 0,2-9-177,-1-20 1,2 3 176,-1-9 0,3 13 0,2 5 0,-1-3 0,-2-11-385,0-8 1,-1-7-1,2 8 385,1 7 0,2 12 0,1 3 0,-2-6 0,-5-13 0,-3 6 0,-2-5 150,5 4 0,0 6 0,-7-17-150,-16-12-147,-25 7 237,17-51 372,-24-26-462,18-7-90,-1-45 0,2-11 0,-6 0 118,10-3 0,-1-17 1,7 12-254,10 32 0,0-1-385,-5-15 1,-5-15 0,1-2 0,3 13 519,6 3 0,1 2 0,-8-11 0,-3-7 0,4 8 90,7 6 0,2 6 0,-6-3 0,1-1-189,5 0 0,0-4 189,-2 10 0,-2-3 0,0 3 0,-3-3 0,0-2 30,0-8 0,-1-6 0,0 13 60,-6-12-50,6 20 0,6 7-40,12 28 703,14 10-523,-8 11-180,37 25 270,-35-13 2469,38 21-2649,-20-23 359,44-2-269,-25-11-135,15-6 0,2-1 45,2 3-45,18 0 0,4 5 543,1 10-543,-2-1 0,0 2-45,0 7 59,-8-4 1,17-1 0,-13 1-60,-30 2 0,0-2-754,33-6 1,15-4 0,-17-2 753,-38 2 0,0-3 22,19-7 1,15-5-1,1-1 1,-12 4 22,-3 2 0,3 2-45,-5-1 0,16-2 0,5-1 0,-5 2 0,-15 4 0,3 3 0,-2 4-68,5-1 1,13 0-1,0 2 1,-15 3 22,-10 5 0,-2 3 45,18 1 0,9 2 0,-14-1-111,20 4 111,-3-4 0,-3-2 0,-18-7 0,9 2 0,-2-4 0,-21-6-135,13 7 0,-3 0 135,-33-8-180,47 9 0,-68 0 0,8 34 180,-14-18 90,-31 62-90,16-43 135,-10 12 0,-2 3-135,4 4 45,1 7 0,0 1 45,-1 5-45,1 14 0,3 3-135,6 6-546,0-14 0,-1 13 0,1-9 636,2-17 0,2 1 22,-1 9 1,0 13 0,0 2-1,0-12 599,0 3 0,0 0-621,-2 3 0,-1 12 0,-1 1 0,2-14 0,1-1 0,-1-1 30,-1 19 0,-1 11 0,1-19 60,3 6-980,2-14 1,-4-9 889,-9-31 90,9 4-90,-19-27 2058,7-44-1968,1-9-360,1-32 1,3-8-361,7-18-185,-2 16 0,0-13 1,1 10 589,3 20 0,0 0 135,0-27 0,0-13 0,0 14 1195,1 31 1,-2 2-1106,-5-17 0,-2-7 0,1 11 0,2-3 360,-38-20-270,38 69-2250,-27 11 2700,19 16 2580,-10 44-2851,9-14-448,4 58 269,20-52-1,1 19 1,2 4-90,13 12 60,-10-6 0,-1 13 0,-1-8-324,0-19 0,-1 1 293,-5 19 1,-1 10 0,1-13 15,3-26 0,0-1-15,-6 23 0,-2 11 0,2-13-30,8 12 0,-11 8 0,-4-9-90,-1-45 90,-18 16-90,19-33-269,-51-8 359,32 5-450,-66-14 450,44 7-135,-16-4 0,-3-2 135,1-1 0,-29 3 0,-4-1-90,4-4 150,9-2 0,-15-1 0,9-1-150,23 0 0,-4-2 22,-13-4 1,-16-4 0,-1 0-1,13 0-284,3-4 0,-2 0 352,11 5 0,-13 0 0,-4-1 0,4 2 0,15 1 90,-6-1 0,1 3-46,-3 4 1,-14 2 0,2 1 0,16 4 0,15 6 0,1 3 75,-25 2 0,-13 2 0,15 3-30,29 2 0,3 2 30,-18-1 0,-7 1 0,9-3-30,-18 13 0,16-17 0,2-3 446,-8-4-446,5-10 0,3-4-90,13-5-180,-41-15 180,91 13-449,13-4 269,17 17 3004,10 8-2914,29 3 180,-14 8-46,18-5 1,5-1 835,23 8-850,-17-13 0,14-2 0,-7-1-754,-13 0 0,5-2 724,-7-2 0,14-3 0,5 0 0,-3-1 0,-10 1 30,-5-1 0,-7 0 0,11-2-105,3-1 0,14-2 0,7-1 0,0-1 0,-6 0 0,-13 1 15,2-2 0,-11 0 0,10-3-60,-7 2 0,13-3 0,4 0 0,0-1 0,-7 1 1,-12 1 29,-4-1 0,-11 1 0,6-2 90,13 0 0,7-3 0,-1 1 0,-13 0 0,-3-2 0,-6 0 0,16-2 0,0-1 0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51:06.669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167 313 17395,'0'-11'-2930,"0"2"2283,0 9 1024,0 0 47,0 9-758,0-7 96,0 7 59,0-9 269,0 8-90,0-6 90,0 6-418,0-8 418,11 0 327,2 0 91,21 8-468,-18-6-297,16 7 169,-30-9 595,40-9 294,-34 7-296,45-14 82,-37 5 574,18 1-131,-10-7 356,10 15-672,-7-6-113,7-1-516,-10 7-329,-1-6 320,1 8-1237,-11 0 689,-2 0-746,-11 0 1114,21 0-392,-16 0-65,37 0 385,-5 0-475,-8 0 752,35 0-89,-46 0-1,27 0-15,-21 0 0,10 0 19,-8 0 124,40 0-87,-34 0 1,55 0 89,-55 0-89,44 0-1,-47 0 110,24-4 0,2-1 48,-15 3-92,20-2 1,-1 0-81,-28 4 70,23-4 0,0-1 92,-17 3-104,32-2 1,2 0 81,-21 4-145,5-4 0,1-1 134,5 3-103,-5-6 0,1 0 175,4 6-178,4-6 0,-1-1 170,-19 7-204,9-2 1,3 0 52,-2 4-134,0 0 0,1 0-27,-1 0 40,1 0 0,-1 0-153,-10 0 236,15 1 0,-2-2-171,-21-7 214,27 3 0,2-1 23,-19-13 178,8 9 0,1 1 32,-3-1 85,36 2-98,-47 8-230,35 0-48,-48 0-275,26 0 142,-28 0-257,7 0 152,-21 0-84,-2 0 278,-11 0 160,0-9-1130,0 7-110,-11-7-129,9 9 1259,-30 0 89,27 0-449,-48-8 67,34 6 83,-25-6 895,9 8-188,-17 0 1,-6 0 839,-19 0-1300,-22 3 1,0 2-36,23 6 136,-22 1 1,1 2 410,20 8-257,0-8 1,-2-1 341,-8 6-606,21-12 1,-10-1 0,7 0 24,14-1 1,0 0-65,-19-2 0,-9 0 0,10-1-21,22 2 0,-1 0-54,-28 0 1,-13-1 0,10 1-36,20 1 1,0 0-38,-13 1 0,-8 1 1,14-3 17,-6-2 81,2 7 0,-14 5 1,10-3 78,24-3 1,0-2-18,-36 4 1,-15 0-1,17-2 129,1 0-167,-12-7 1,1-2-132,21 1 31,-2-4 1,5 0-137,29 2 43,-31-6-288,60 8 278,-5 0-296,21 0-202,10 8-703,4-6 1000,30 14-326,-4-14 630,18 3 1,5-1 20,22-4 113,3-4 1,3-1-10,-35 5 1,4-2 31,11-2 0,13-3 1,2-1-1,-8 2 646,17 0 0,3 0-594,-23 0 1,10-1 0,5-1 0,-4 0 0,-11 1 185,-6 0 1,-8 0 0,10 0-244,2 0 0,13 0 1,6-1-1,1 1 0,-7-1 1,-12 1 89,-2 0 0,-9-1 0,7 0-133,7 1 1,11 0-1,2 0 1,-7 0 0,-17 0 87,-13-2 0,-3-1-31,17-3 0,9-3 1,-11 1 171,19-10-160,14 2 0,-11 2 74,-53 11-293,9 44 88,-67 1 1,-3 12-1,-4 4 1,-6-7-1,0 0 1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51:15.254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1 320 18413,'0'-29'-3716,"0"2"2748,0 8 348,0 9 447,10-7 1467,3 6 350,22-15-281,-9 4-197,40-13 367,-13 6-855,37 4 1,7 3-131,-49 10 1,1 2-287,21-2 0,10 2 1,-11 6-885,24 21 251,-34-9 0,-2 5 0,25 42 0,-11 3 1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49:07.351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0 867 18162,'0'-74'-2479,"11"22"1705,2-11 459,11 17 964,-11-2-588,29-9 836,-24 1-853,48-9 875,-16 7 462,11-7-793,-21 33 0,-1 0-376,25-36 1,-28 31-1,-1-1 1,23-37-1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49:07.870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48 1130 18377,'-10'-11'-6739,"7"-5"6010,-18-3-540,18-2 1022,-7-15-194,10 7 747,21-25 532,-5 3-651,24-6 0,7-1 1991,0-11-1655,-1 17 1,11-8-1,-7 7 587,-14 12 1,2 2-453,14-7 1,9-4 0,-8 5 342,-12 3 1,0 4-746,20-4 1,2 1 0,-15 0 0,-1 0 0,7 2-1,0 1 1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49:08.303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0 1073 18759,'0'-21'-4645,"11"-4"5508,-9 15-854,9-18 323,0 8 171,2-16-325,21 7 899,24-43-525,-5 18 180,1-7 0,3-1-76,11-5-294,-4 5 0,12-11 0,-7 9 17,-15 19 0,0 1-282,4-11 0,6-7 1,-7 11-1,-9 15 1,-4 5-1,-1-1 1,-1-1-1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49:08.719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215 753 19793,'-24'0'-900,"0"0"361,0 0 359,1 0 270,9 0-90,-17 0 0,26 0 90,-38-8-456,38-3-1485,-16-49 177,21 22 1444,27-18 1,9-1 302,1 0 117,31 3 0,7 2 657,-4-9-630,-7 23 0,13-2 0,-10 3 0,-19 8 0,-1 0 0,42-17 0,-1 4 1,-4 5-1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28:44.135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1 133 3725,'0'-51'0,"0"8"1863,0 23-1683,0 10 834,0 2-654,0 8 346,0 0-706,0 8 180,10 2 0,-7 18 1034,7 1-1214,1 9 180,-8 0-1,18 8-269,-19-6 180,20 39 90,-20-16-405,9 3 1,-1 1-496,-7 11 405,7-6 0,1 4-675,-9-15 1,-1-4 720,9 28 269,-10-9 0,0-68 0,0 3 0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49:09.052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48 659 20405,'-24'0'-1709,"11"0"1709,2 0 90,11 0-180,0-8-1380,11 6 2130,2-16-419,32-25 158,-16 7-252,22-15 1,6-2 302,14-4-245,-7 13 1,13-6 0,-7 4-107,-11 7 0,-2 0 0,2 4 0,5-3 0,-7 3 1,-10 3-1,1-1 0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49:09.417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1 641 21025,'23'-29'-1656,"1"2"1879,-11-1-1192,19 8 2101,-16-8-1605,18 2 989,0 4 87,3-13-353,11 5 395,20-24-446,-25 25 0,-1-1 791,24-28-1079,-24 31 1,3 0 231,-4-5 1,-1 1 0,29-13-1,-24 12 1,0 1 0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51:18.556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24 10 9484,'-13'-10'733,"2"10"-857,11 2 2952,0 6-1132,0 0-565,0-5-233,0 13-382,0-14 952,0 15-162,11-6-936,-9 7-570,9 1-517,-11-9 717,10 7-786,-7-14-283,8 13 360,-1-14-1023,-7 15 2607,7-15-2340,-10 15 2182,0-15-807,0 7 876,0-1 463,0-6-451,0 6 935,11 0-2759,-9-5 1532,9 14-1292,0-7-246,-9 9 834,19-1-921,-8 10 484,11-8-487,11 24 1525,12-4-394,9 8 1,1 2-429,7 9-255,3-10 0,-5-1-428,-30-8 941,11-8 1,1-2-580,-13-5 649,14 25-8,-34-45-453,-11 19 1667,0-13 848,0 7-843,0 2-725,0-2 1,0 2-1,0-1 1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51:18.971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71 1131 9954,'-26'0'-900,"5"0"450,21 0 180,-11 8 1705,9-6-329,-9 6-290,11-8-729,0 0-130,11 0 179,-9 0 0,19-8 363,-7-2-4086,9-18 3793,1 8-44,3-21 1,1-4 1143,15-14-822,0-8 1,10-17 0,-7 9-679,-13 18 1,0 1 537,9-10 1,6-7 0,-6 9 56,-10 19 0,-3 5 29,21-36-271,16 12-371,-16-1 2634,0 14-2753,-5 13-60,-32 22 80,-3 24 2015,-10-5-1569,0 5-219,0 0 160,0-6-3287,11 15 3078,2-15 0,0 15 0,-2-6 0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51:23.355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25 162 5232,'-14'0'0,"4"0"0,10 0 0,0 0 0,0-9 2928,0 7-837,0-6-522,0 8-1569,0 0 0,0-8 2195,0 5 1,0-5 90,0 8-4482,0 8 2286,0 3-90,0 8 2286,0 0-91,0 8-2105,0 27-90,0-18 0,0 41 2196,0-43-2196,0 20 0,0-17 90,0 35-180,0-35 180,0 58-90,0-60 0,0 36-90,0-31 90,0-3 90,0 8-186,5 7 1,0 2-105,-2 11 108,8 10 1,-1-4-199,-7-33 156,7 48-106,1-61-537,-9 69 723,9-54-67,-5 16 0,-1 1 177,-3-11-37,4 6 0,-1 0 103,-5-6 12,-2 7 1,4-1 73,8-15 52,-7 49-247,8-61-432,-11 36 577,0-38 0,0 37 22,0-34-211,0 34 76,0-36 395,0 19-385,0-30 719,0 20-774,0-29 0,0 22 0,0-24 4068,10 7-5805,-7-9-483,7 0 0,-10 0 0,11 0-1,-9 0 1,20 0 0,-20 0 27,19 0 1710,-8 8 686,1-6-494,7 6 101,-19-8 143,19 0 89,3 0-89,3 8-218,7-5 110,0 5-432,35-8 831,-24 9-415,52-7 134,-55 6-295,16-8 332,-13 8 7,3 3-275,-9-1 361,17-2-358,-40-8 579,26-8 68,-26-2 920,28-9-619,-17 9 145,7-7 334,-10 14-765,21-5 284,-27 8-771,14 8-468,-22-5-756,3 22 1719,1-21-1272,7 29 1037,-19-29 646,19 30-179,-18-30 316,18 22-7,-18-16 882,18 9-2423,-8-9 1195,0-2-1351,-2 1 157,-1-24 1240,-7 11 50,8-48 821,-11 19-1086,0-30 990,0 31 50,10-28 534,-7 26-337,18-29-1156,-18 32-105,18-22-638,-19 22 464,9-15 141,-11 16-284,10-38-126,-7 38 58,18-47 76,-18 54-49,7-12 107,1-1-29,-8 13-307,18-21 87,-19 23 44,9-15 161,-11 16-416,0-16 112,0 15-71,10-23 351,-7 21-88,18-29 17,-18 29-32,18-37-66,-19 34 345,9-34 31,-11 28-295,0-56-357,0 40 304,0-9 1,0 1-51,0 10 5,0-7 1,0 2-88,0 13 11,11-56 69,-9 58 230,9-35 216,-11 32-251,0-58-90,0 47-10,-2-11 0,4 0 47,8 16 335,3-51-331,1 52 95,7-19-181,-19 42 256,20-13-412,-20 30 20,9-12-56,-11 16-1959,0-9 2055,-11 7-2365,-2-23 1565,-11 21-1480,0-22 1344,-10 24-744,8-6-108,-8 8 1929,-1 0-1914,9 0 2155,-40 0-1330,45 0 1205,-74 8-596,61-6 695,-56 7 166,40-9-351,-10 4 1,-2 1 91,-1-3-51,2 6 1,1 0 164,10-6-76,-40 7-157,35-9-35,-1-3 1,1-3-301,10-4-7,-31 0-14,49-8 338,3 16-376,-7-6-162,4 0 47,-10 6 100,3 10 996,21-4-122,2 38 0,33-27 1,4 21-1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51:25.225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1947 339 6942,'13'92'6124,"-2"-14"-3418,-11-59-958,0 7-563,11 4-1352,-9 7 659,9-7-649,-11 5 2366,0 45-1936,0-30-143,0 19 0,0 0-135,0-19 15,-1 11 0,2 0 625,9-7 1413,-8 8 1,-1 0-1453,10-4-709,-9 11 1,-4 0 153,-9-11 64,6 13 0,-3 7 47,-9-13 1,-1-3 29,10-4 1,1-2-20,-5 4 0,3-7 551,9-13-674,-11 14 530,8 11-559,-7-22 146,10 18-490,0-40 9,0 6 8,0-8 70,0-8 246,0 6-283,0-7 204,0 9-316,-11-1 243,9 1-2974,-9-8 2448,11 5 678,-10-5-646,7 0 1020,-18-3-1805,8-8-761,-1-17 1065,-7 5 2253,-2-16-1829,-4 18-1521,-28-7 404,36 15-975,-33-7 1717,36 9 1078,-29-8-1254,8 6 958,-42-14-820,23 5 967,-5 2 1,1-1 123,13 0-42,-13 0 1,1 3 144,14 5-139,-4-2 1,-2-1 211,-2-3-260,-26 6 453,29-7-335,-19 18 525,30 1 431,-27 18 122,37-15-157,-48 20 50,56-29-306,-32 12-42,51-16-312,-19 0-555,8-8-81,-11 6-605,11-14 986,-8 14-1046,18-15 2415,-18 14-2215,8-5 1059,-1 8-189,-7 0-287,8 0 450,-21 0-1127,18 0 1067,-5 0-2087,21-8 4286,-11-3-1985,-2 1 14,0-16 843,2 22-1476,1-46 2003,7 33 98,-18-51-272,19 42-1817,-9-51 1448,11 41 525,0-52-843,0 53 1297,0-51-1824,0 51-98,0-28 273,0 25-1040,0-16 726,0 12-3667,0-12 3432,0 8-90,0 6 90,-11-31-288,9 19 208,-4-17 0,1-3-57,5-1 176,2-11 1,-4 3-101,-8 23-111,9 3 0,-1 5 167,-9 17-626,1-45 537,7 51 7,-7-50-69,10 51 20,0-51 142,10 50 281,3-34 168,1 40-235,7-15-167,-19 24 513,9-13-260,-11 23-334,11-6-954,-9 8-1385,19 0-299,-18 0 681,18 0-83,-18 0-495,18 0 244,-19 0 159,9-9 2175,-11-1 2179,10-1-696,-7 3 946,18 0-1737,-18 6 572,28-7-804,-25 9-593,25-8-607,-17-3-240,20-8 403,-18 1-236,36-1 696,-44 0 1082,66 8-1244,-21-6 847,31 7-902,-23 0-664,5-15 673,-37 21-1046,58-30 1390,-42 22-995,4 2 0,2 1 1003,2 1-296,3 7 1,-1 2-39,-8-1-36,14 0 0,-3 0-590,-24 0 504,22 10 0,-4 5 248,-28-1 1,50 30 0,-48-15 0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51:27.356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1829 283 6778,'0'21'7417,"0"4"-4614,0-23-1312,0 6-597,0 0-297,0-6-171,0 15-107,0-6 2008,0 8-2327,0-9 90,0 15-90,0-21 0,0 38 0,0-27 0,0 54 0,11-25-369,-9 55 317,9-28-77,0 23 1,-1 4 93,-8-48 1,1 0-54,7 16 0,3 7 0,-4-11-195,-6 11 225,2-8 1,0 2-91,-5 17 422,0-28 1,0-1-313,0 11 250,-5-12 0,0-3 151,2-1-162,-3 11 1,1-1 236,5-5-328,0 43 33,0-54-147,0 8-1,0-32-78,0-2-35,0 1-27,-10 8 96,7-6 471,-18 6-879,18-16 829,-18-3-1890,8-8-529,-11 0-180,11-8 131,-8 6-337,19-6 1478,-9 8-814,11 0-740,-11 0 1710,-2 16 2635,-21-11-1617,18 20 1603,-47-23-1591,52 6-447,-63-16-17,45 6 84,-39-15-301,18 6-1606,-29-8 1470,36 0-462,-10 2 1,-2-1 788,8-5-992,-32-12 1461,34 15-116,18 2 634,-17-1-383,-25-8-90,35 5-263,-20 12 0,2 2-79,28-1-25,-73 26 469,65-5 508,-55 16-633,66-9 1231,-42-9-1023,36 7 909,-41-7-848,36 1 273,-31 6-597,58-15-136,-27 15 305,19-15-1463,0 14 2532,2-14-2136,0 7 1738,9-9-1638,-9 0 107,11 0-251,0 0-184,-10 0 655,7 0-1451,-7 0 1362,10 0-928,0 0 1311,0-9 2233,0-1-1,0-9 6,0-25 0,0 11-1209,0-30 0,0-4 1209,0 2-1165,0-24 1,0-4 1164,0 14-2236,0 4 1,0-1 3,0-5-64,-10-7 0,-2-1-185,7-4 216,-2 26 0,-1-10 0,2 11-141,6-15 220,1-2 0,-2 1-82,-9 15-49,8-12 0,1 1 45,-10 15 4,10-4 1,2 4 307,-1 28-108,0-34-91,0 46-184,0-29 135,11 29 24,-8-30 79,18 38-1085,-8-35 1243,11 36-1566,-1-13 694,-10 10 102,9 15-1563,-9-6 952,10 8-1251,1 8 993,-11-6-1450,19 7 1436,-27-9-300,38 0-102,-28 0 1653,41 0-1029,-38 0 1050,56 8 21,-53 2 453,56 17-251,-48-14-192,19 4 1,1-1-141,-12-3 23,17-3 0,0-2-137,-11 1-68,46-9 592,-47 0-198,13 0 0,-1 0 158,-18 0-113,34 0 1,0 0 140,-30 0-36,35-4 1,0-1 87,-35 3-92,30-2 0,0 0-322,-34 4 73,52 25 264,-52-2 0,-9 40 1,-6-4-1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51:28.822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1306 528 5293,'13'-10'8593,"8"2"-8415,-18-1 3320,7 7-4629,-10-15 2792,0 7-474,11 0-1009,-8-7 2374,7-2-1789,-10-2 734,0-6-1703,0 8 2107,-21 0-3507,16 0 1181,-37-8-742,26 15-4233,-29-22 3936,-3 22-1927,-33-16 1128,15 18 896,15 1 1,1 1 497,-2 6 25,-4-2 0,1 0 498,7 4 159,-16 0 1,-1 0-247,18 0 595,-13 1 1,-2-2 72,7-8-207,-14-1 71,35-9 192,10 0 311,1 0-110,-1-16 3401,11 20-3109,-8-19 1663,18 32-1683,-18-6-134,8 8-898,0 17-2501,-9-13 2672,-1 30 907,-4-30-1280,4 21 954,12-23-562,0 15 2032,9-7 668,-9 9-2429,11 17 1684,0 37-1483,0-17 576,0 5 1,0-1-400,0-3 407,0 4 1,0 1-676,0 3-476,0 5 0,0 0 371,0 0-241,0 16 1,0 1 47,0-5-3,0-17 1,0 3-1,0-7 0,0-4 3,0 28-5,0 7 0,0 0 0,0 1-50,3-27 0,1 10 1,0-9 39,-2 24-80,13 3 1,2-3-278,-1-14 153,1-5 0,0-4-261,-4-11 27,-2 39 234,0-62-316,-9 35 555,9-52-925,-11 16 1267,0-33-2225,0 0 47,10 0-27,3 0-234,11 0 375,0 0-514,0 0 981,10 0-1079,3 8 1986,42-6 251,-34 15-102,14-16 0,1 0 117,-13 16-63,28-8 1,3 1-142,-15 10 141,29-1 1,1-2-233,-17 4 385,-14-7 0,0-1-306,28-2 386,-45-3-430,52-16 806,-65-3 365,24-24 429,-33 20 141,-10-2 428,9 36-1441,1 77 1,4-16 0,-10-12 0,0-1 0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51:30.622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1733 295 6051,'-24'-19'2553,"0"0"-1623,11-8 531,-8 6-1532,19-6 1867,-20 8-2214,9 1 574,0-1 1172,-19-9-1221,17 8 359,-62-8-1976,43 18 909,-44 0 1,-5 3-1789,25 5 1935,-39-6 0,-1-1-910,34 7 723,-13 1 1,1 2-56,18 10 325,7 0 0,2 5 962,10 13 225,-6 2 1,3 1 600,7 4-616,-8-1 0,-1-2 623,5-10-253,-19 4-348,21-18-675,-19-26-862,27-4 44,-26-24 176,29 13 68,-9-3 50,11 16-5,11 8 147,-8-5 425,19 14 469,-9 10 107,11 4 874,11 49-627,-9-26-428,8 24 0,1 4 797,2-3-633,-5 30 1,-2 3 883,4-10-1082,-8-13 0,-2 13 0,-2-10 40,-3-21 0,0 1-551,0 24 1,1 12 0,-1-11 210,-1-25 1,-1-1-104,0 25 1,-1 11 0,2-10 84,5-25 0,0-2-46,-6 30 0,3-1 38,15 12-225,5 1 1,2 0-487,0-7 235,-2 5 1,0-13-309,-5-54-463,-9 11 769,9-16-849,-1-9-488,-7-1 1182,29-9-1602,-27 0-3,58 0 16,-52 8 1056,63 2-1574,-56 9 2003,27 0-216,-11 0-627,24 17 1761,-16-13-282,7-1 0,0 0 26,-4-1-477,14-7 0,3-1 342,-4 6-611,17-14 0,3 0 379,-4 12-80,15-16 1,-1 0-165,-25 7 194,-2-7 0,-3-2 95,-19 1 150,19 0 51,-21 0 98,8 0 0,-19-8 0,9-3 0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51:38.168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48 76 7533,'-13'0'-1350,"-8"0"1440,18 0-90,-7-9-90,10 7 90,0-6 180,0 8-90,0 0 90,31-9-180,-12-1-90,25-1 90,-20 3 90,21 8-90,-26 0 0,23 17 0,-40-4 180,9 22 0,-11-14-90,-21 6 0,5-16 0,-18-3-90,10-8 90,-10-25-90,18 10 90,-16-20-270,30 16 180,2 0-90,2 8-180,51-5 270,-32 14-90,45-6 90,-40 8 90,9 8-90,-22-6 180,-3 23 0,-10-12-90,-31 22 0,23-14 0,-66 6-90,63-16 90,-41-3-540,38-16 450,1-11 0,3-2 0,10-6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25:39.386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119 490 7533,'0'-37'0,"0"16"-180,0-4 0,0 14 270,11-8-90,-9 1 0,9-1 90,-11 0-90,0 8 90,-11 3 270,9 8-1,-30 0-359,27 8 90,-38 20 0,38 3-270,-26 15 270,28-8-180,-8 25 90,11-28-90,21 34-90,-5-46 180,29 4 0,-18-19 0,17-24 90,-17 3-3482,7-22 3392,-10 5-924,-11-24 1,-3-4 1013,4 1-540,-7-21 1,-4 2 449,-3 27-180,-10-38 270,7 55-360,-29-20 270,27 37 1898,-27-10-1808,30 33 2276,-9 11-2366,11 2 90,0 15-90,21 26 180,-5-16-180,29 42 0,-19-37 1964,9 5-1964,-12-2-90,12-14 180,2 23-90,0-38 360,7 9-270,-17-76 0,7 23-360,-21-67 360,-2 50-270,-11-51 180,-11 42-180,9-26 270,-19 40-180,18-4 270,-8 24-90,11 3 0,0 16-180,0 28 180,0-3-450,21 30 90,-15-32-359,25 22 449,-17-38 180,20 18 0,-8-31 0,9 6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28:44.286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48 0 7533,'-24'21'-270,"11"4"90,2 2 270,11-4-450,0 13 180,0-26 0,0 6 180,0-5 0,11 8 0,2 0 0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51:38.586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48 1073 6723,'-13'0'-90,"2"0"270,1 0 0,7-8-90,-7 6 0,10-7 180,0 1 0,0-2 359,42-51-449,-10 24-1505,30-34 1,7-5 1369,-32 40 0,0-1-135,19-18 0,7-9 0,-5 7 45,-12 10 0,3 0-285,20-11 0,12-6 0,-9 8 240,-19 14 0,-1 3 60,4-4 0,4-2 0,-10 11-107,0 11 0,-5-10 1,-21 23-1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51:45.186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72 452 7533,'-27'0'-1439,"6"0"1169,21 0 450,-10 0-180,7 0 0,-8-8 0,11 6 0,0-7 90,0 9-90,0-8 0,0 6 0,0-7 0,11 1 0,2 6-3392,11-6 3302,-11 8 90,8 16 0,-8-3 90,11 22-90,-11-14 89,-2 7-89,-11-10 90,0-7 0,0 6 3392,0-7-3482,0 0 0,-21-2 90,15-8-180,-15-8 90,21 6 90,0-14-180,0 14-180,0-15 181,0 6 89,0 1 0,11-7-90,2 15 90,0-6 90,8 8-90,-18 0 179,18 8-179,-18 3 180,-3 7-180,-3 2 180,-18-2-90,8-8 0,-11-2-90,11 1 0,2-7 0,1 6 90,7-8-270,-7 0 180,10 0 90,0 0-90,10-8 0,-7 6 0,28-23 0,-15 13 0,24-13 0,7-3 0,11-5-1062,7 3 0,16-6 0,-8 5 1062,-14 7 0,4 1 22,19-7 1,18-6 0,2 1-1,-15 6-67,-2 2 0,-1 3-23,-5 3 1,10-3 0,0 0 0,-13 6-60,-4 1 1,-2 4-24,13 5 0,9 3 0,-11 0-218,-21 0 0,-1 2 1,36 5-1,-3 4 0,-8 4 1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51:46.220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85 753 6004,'-13'0'90,"2"0"-5751,1-8 5661,7 6 1409,-7-7-1409,10 1 1219,0-11-1219,0 6 0,21-20 0,-16 20-90,37-14 180,-26 17 3212,18 2-3302,-20 16 0,-4 28 0,-10-12 0,-10 29 90,-4-33 270,-20 24-360,8-21 0,-9 5 0,12-20-90,-1-16 180,11-3-180,13-16 90,13-2-3482,32-26 3392,-6 30-290,19-25 380,-31 46 0,15-13 0,-26 17 180,7 17-90,-12-5 0,-22 24 0,-2-15 89,-21 14-89,18-22 3293,-26 12-3293,26-23 480,-18 7-480,21-9-270,2 0 0,11-9 180,0 7-360,0-15 180,0 15-360,11-6 540,-9 8-179,19 0 269,-18 0-1,8 0 91,-11 0 1080,0 0-1440,0-8 270,10 6-90,3-15 0,11-2-360,42-36-590,10-5 837,-20 20 1,13-6 0,4-2-1,-4 6-973,0 5 1,-2 4-1,5-3 1086,5-6 0,5-4 0,2 2 0,-5 7 0,1 7 0,-2 7 0,-1 0 0,-2 2 0,1-1 0,0 0 0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36:33.93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1 692 24575,'1'-10'0,"4"-5"0,4-4 0,1 1 0,0 5 0,-2 5 0,-2 3 0,1-1 0,5-3 0,6-4 0,7-8 0,5-3 0,1-1 0,-2-1 0,0 2 0,1-1 0,0 1 0,0 2 0,-1 0 0,-1 1 0,-1 1 0,1-1 0,0 2 0,-2 0 0,0 2 0,-2 2 0,0 0 0,1 1 0,-1 2 0,1 0 0,2 2 0,4-1 0,6-2 0,7-1 0,18-2 0,25-1 0,-34 7 0,3 0 0,5 0 0,1 0 0,-2 1 0,-2 0 0,38-5 0,-28 3 0,-27 5 0,-20 1 0,-13 4 0,-4-1 0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54:47.023"/>
    </inkml:context>
    <inkml:brush xml:id="br0">
      <inkml:brushProperty name="width" value="0.06" units="cm"/>
      <inkml:brushProperty name="height" value="0.06" units="cm"/>
      <inkml:brushProperty name="color" value="#F6630D"/>
    </inkml:brush>
  </inkml:definitions>
  <inkml:trace contextRef="#ctx0" brushRef="#br0">428 0 7533,'-27'0'-360,"6"0"-5031,21 0 5571,-10 0 1499,7 0-1679,-18 0 1129,18 0-859,-28 9-180,25-7 180,-46 15 3212,33-15-3302,-57 31-90,44-9 0,-23 13 180,20 32-180,19-23 134,2 10 1,7 3-135,39 14 90,-14 11-360,43-51 0,8-11-179,-14-1-226,19-15 0,-5-12-44,-38-15 629,13-8 0,-3-5 0,-20-19 0,34-20 0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54:47.387"/>
    </inkml:context>
    <inkml:brush xml:id="br0">
      <inkml:brushProperty name="width" value="0.06" units="cm"/>
      <inkml:brushProperty name="height" value="0.06" units="cm"/>
      <inkml:brushProperty name="color" value="#F6630D"/>
    </inkml:brush>
  </inkml:definitions>
  <inkml:trace contextRef="#ctx0" brushRef="#br0">214 1 7083,'-13'10'450,"2"-1"-180,11-1 89,0-6 91,-10 15-360,7-15 0,-18 15-180,18-15 270,-18 23 0,8-12-3482,-11 13 3392,11-6-166,-19 15 166,17-12 78,-9 29-78,13-29-270,11 12 360,11-7 2810,2-7-3080,21-2 292,-18-10-202,26-18 18,-15-1-468,10-35 360,-3 12-270,0-22 450,-18 26-90,5 10 270,0 11-360,-5 8-90,18 17 180,-20-4-450,17 39 271,-25-27 179,36 10 0,-37-35 0,16-10 0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54:47.587"/>
    </inkml:context>
    <inkml:brush xml:id="br0">
      <inkml:brushProperty name="width" value="0.06" units="cm"/>
      <inkml:brushProperty name="height" value="0.06" units="cm"/>
      <inkml:brushProperty name="color" value="#F6630D"/>
    </inkml:brush>
  </inkml:definitions>
  <inkml:trace contextRef="#ctx0" brushRef="#br0">71 1 7533,'-26'8'270,"-6"2"-5841,30 9 5571,-9 0 1227,11 8-777,0 2 701,0 9-791,0 8-270,0 11 180,11 1-696,2 16 606,11-8-450,-7 1 0,0 0 360,9 6-135,-3 8 0,-1-6-675,-6-36-95,5 47-84,-21-63 902,0 4 1,11-18-1,2-9 1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54:47.870"/>
    </inkml:context>
    <inkml:brush xml:id="br0">
      <inkml:brushProperty name="width" value="0.06" units="cm"/>
      <inkml:brushProperty name="height" value="0.06" units="cm"/>
      <inkml:brushProperty name="color" value="#F6630D"/>
    </inkml:brush>
  </inkml:definitions>
  <inkml:trace contextRef="#ctx0" brushRef="#br0">0 293 7533,'0'-21'719,"11"4"-449,12 17-180,4 0 270,7-8-270,21-11-270,-12-2 270,15-6 0,-13 8-90,-19 0-90,8 0 180,-10 0 0,0-8-270,-1 14 0,-9-20 0,-4 29 90,-10-21 0,0 23 180,-53 27-90,30-8 135,-17 20 0,3 3-135,21-13 0,-15 34 90,28-32-90,-7 1 90,10 5-270,10 20 180,-7-28-1529,49 31 1529,-20-53 0,37-5 0,-22-22 0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54:49.394"/>
    </inkml:context>
    <inkml:brush xml:id="br0">
      <inkml:brushProperty name="width" value="0.06" units="cm"/>
      <inkml:brushProperty name="height" value="0.06" units="cm"/>
      <inkml:brushProperty name="color" value="#F6630D"/>
    </inkml:brush>
  </inkml:definitions>
  <inkml:trace contextRef="#ctx0" brushRef="#br0">166 0 7533,'-37'9'0,"14"-7"0,2 7 989,18-1-359,-8-6-270,1 15-1,7-15-3481,-18 15 3302,8-7 270,0 26-450,2 4 0,11-1 180,0 5-810,32-7-179,-3-5 449,29-5 180,-32-18 3392,6-9-3392,-19-9 0,11 7-90,0-7 90,10 9 90,-8 0-89,30 17 89,-38-4 90,35 39 180,-48-18-46,7 20 1,-3 5-135,-19 1 270,-5 4 0,-5-4-90,-9-16-1182,-26 16 1092,29-47 0,2 12 90,-29-23-90,43-2-450,-43-52 270,50 14-89,3-50-91,3 47 180,28-23-180,-4 9-90,10-4-1195,-5 5 0,2 2 1375,8 1-519,-3-2 1,1 4 609,0 24 89,25-20 359,-36 35-269,16 1 720,-31 43 2160,-4-17-2431,1 52-269,-9-45-90,19 46 0,-7-45 2089,9 19-2359,-10-25 180,-2-9-270,0-1 90,2-51 180,0 14-270,8-59 180,-18 51-270,-14-41 270,6 52 0,-37-19 0,15 34-90,-20 2 270,10 8-270,-8 25 360,29-11-90,-5 30-90,21-24 0,21 25-270,-5-31 90,39 11 0,-15-25 0,39-33 90,-37 16 90,-3-15 0,-1-5-180,1 4 270,19-30-180,-21 40 90,-2-11-90,-12 32 0,-9-7 90,7 26-90,-19 4 90,19 42 89,-18-27 91,18 50-90,-18-51-180,7 20 90,1-29-360,2 11 360,0-23-360,19 12 270,-27-35-90,16-10 90,-21 6-90,21-45 1,-15 39 178,15-41 1,-11 47-90,-7-21 90,7 30-90,-10-13 180,0 17 90,0 0-270,0 9-90,0-7 180,0 7-90,0-9-90,0 8 90,0-6 90,0 6-90,0 0 90,0-6-90,0 6 90,0-8-90,0 0 0,0 9-90,0-7 180,11 7-180,-8-9 180,7 0-90,-10 0-90,0 0 90,0-9 0,0 7 0,0-7 180,0 9 0,0 0-270,0-8 90,0 6-180,0-6 180,0 8-270,0 0 270,0-8 0,0 6 0,0-6-180,0 8-1020,0 0 1,0 0 0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54:49.804"/>
    </inkml:context>
    <inkml:brush xml:id="br0">
      <inkml:brushProperty name="width" value="0.06" units="cm"/>
      <inkml:brushProperty name="height" value="0.06" units="cm"/>
      <inkml:brushProperty name="color" value="#F6630D"/>
    </inkml:brush>
  </inkml:definitions>
  <inkml:trace contextRef="#ctx0" brushRef="#br0">71 39 7533,'-23'-11'180,"10"3"-90,2 8-90,11 0 269,0-9-179,-11 7 0,9-7 0,-9 9 90,11 34-90,0-9 0,21 72 0,-15-49-225,8 1 0,3-2-45,-4-13-1259,11 43 1439,-11-58 0,8 31 0,-7-40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28:44.535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49 19 7533,'-26'-10'629,"5"2"-269,21 16-270,0 2 90,0 9 0,0 8-90,0 11 90,0 10 269,0 8-449,0 9 0,0 14 0,0-8 0,0-19 0,0 1-1251,-1 28 1,0 13 0,3-18 1250,8-3-405,-10-18 0,3-3 45,18-8-1349,-18 25 1439,7-54 270,-10 10 0,0-42 0,0-4 0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54:49.926"/>
    </inkml:context>
    <inkml:brush xml:id="br0">
      <inkml:brushProperty name="width" value="0.06" units="cm"/>
      <inkml:brushProperty name="height" value="0.06" units="cm"/>
      <inkml:brushProperty name="color" value="#F6630D"/>
    </inkml:brush>
  </inkml:definitions>
  <inkml:trace contextRef="#ctx0" brushRef="#br0">72 21 7533,'-26'0'719,"-6"-9"-359,30 7-180,-9-7-540,11 9 270,0 0 180,0 9-719,0 1 629,11 1 0,2 5 0,10-6 0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54:50.138"/>
    </inkml:context>
    <inkml:brush xml:id="br0">
      <inkml:brushProperty name="width" value="0.06" units="cm"/>
      <inkml:brushProperty name="height" value="0.06" units="cm"/>
      <inkml:brushProperty name="color" value="#F6630D"/>
    </inkml:brush>
  </inkml:definitions>
  <inkml:trace contextRef="#ctx0" brushRef="#br0">143 1 7533,'-27'10'-180,"6"7"630,21-15-271,0 15 91,-11-15-180,9 15 90,-19 1-90,8 4 360,-11 29-270,11-17-90,2 45 0,11-43-180,11 33 180,2-46-4832,21 13 4652,3-26-899,11-10 989,-12-18 0,9-12 0,-8-8 0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54:50.637"/>
    </inkml:context>
    <inkml:brush xml:id="br0">
      <inkml:brushProperty name="width" value="0.06" units="cm"/>
      <inkml:brushProperty name="height" value="0.06" units="cm"/>
      <inkml:brushProperty name="color" value="#F6630D"/>
    </inkml:brush>
  </inkml:definitions>
  <inkml:trace contextRef="#ctx0" brushRef="#br0">190 700 7533,'-23'20'0,"9"6"539,-7-16-179,19 9 0,-19 0-90,7-1 0,-9 2 179,-1 6 181,0 29-450,11-11 270,2 35-630,11-45-450,11 10 450,-8-34-539,39-35 359,-24 0 0,27-46-270,-21 20 225,-11 3 1,-2-1 224,2-8-90,8-39 270,-18 62 720,7-10 359,-10 67-899,0-14 450,0 52-271,11-30-89,2 15 0,11-9-270,-1-8 180,-10-1 0,9-9 0,1 0-540,4-9 180,18-2-180,-19-16 90,7-30 1,0-10 89,-2-6 270,5-35 0,-6-4-90,-14 11-144,-4 20 0,-3-1 954,-9-36-630,-10 43 45,0-6 0,-4 3-135,-12 19 89,-19-38-89,18 66 450,-7 12-450,21 21 225,4 38 0,7 11 224,13 8-1308,-5-5 0,1 13 0,4-11 904,7-26 0,1-2 179,-2 47 1,3-3-1034,24-10-676,-11-23 1,3-7 1394,19-15 0,25-22 0,-33-54 0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56:26.323"/>
    </inkml:context>
    <inkml:brush xml:id="br0">
      <inkml:brushProperty name="width" value="0.06" units="cm"/>
      <inkml:brushProperty name="height" value="0.06" units="cm"/>
      <inkml:brushProperty name="color" value="#F6630D"/>
    </inkml:brush>
  </inkml:definitions>
  <inkml:trace contextRef="#ctx0" brushRef="#br0">25 180 7533,'-14'-21'-720,"4"-4"990,10 23 180,0-15-360,0 15 90,0-6-91,0 0 91,0 6 180,0-15-270,10 6 180,4-8-180,-1 9 0,19-7 0,-27 15-180,16-15 90,-11 15 0,14 19-90,3-2 90,-4 78 0,-2-43 135,-18 12 0,-3 0-135,11-7 90,-11 41-90,0-69 270,0 32-270,0-55 0,0 4 0,0-18 0,0-68 0,0 28-90,0-48 180,0 50-90,10-4 0,1-1 0,-6 0-180,37-34 180,-37 68 0,38 28 0,-38 11 0,37 60-90,-26-32 90,1 13 0,0 0 0,-4-13 0,9 5 0,-1-2 0,-13-15 90,44 24-90,-36-47 0,29 4 0,-29-26 180,37-43-90,-46 22-90,15-16 0,-1-1 0,-19 11 0,19-43 89,-18 45-178,18-27 89,-18 46 179,-3-18-179,-3 31 180,-18 2-180,18 11 270,-7 32-180,10-9 180,0 45-270,0-35 90,10 36 0,4-47-450,30 20 450,-15-41-90,27-3 0,-30-20 0,19-50 0,-19 32 0,-3-22 0,-1 0 0,5 21 90,-4-47-450,-12 45 270,-11-13 90,0 24 90,0 4-90,0 17 180,-11 50-180,9-29 270,-4 28 0,1 4-270,5-15 360,11 58-450,-9-60 269,19 25-358,-7-49-91,20 5 180,-8-34 180,30-20-90,-38-5 90,35-38 0,-37 45 0,7-34-90,-1 46 359,-20-13-359,9 17 90,-1 9 0,-7 1 90,18 26-180,-18-4-90,18 47 270,-8-32 90,11 57-270,-1-49 180,1 35-180,-11-40 0,-2 13 0,-11-31 0,10 4 0,-7-26-90,8-26 90,-1 1-180,-7-28 180,7 30-180,-10-12 90,11 32-180,2-13 270,0 22-180,-2 3 270,-1 3 0,4 30 90,9-18 0,1 45-180,-11-35 0,8 44 0,-18-44-90,18 19 90,-18-25 0,18 0-180,-19-8 90,20-20 90,-20-3 0,9-41-90,-11 28 180,0-27-90,0 31 0,0-6 0,10 8 0,-7 8 0,18 3 0,3 25 0,-8-5-90,26 32 90,-37-21-269,37 21 269,-36-23-180,25 6 180,-18-16-90,11-3 0,0-8 180,0 0-90,-1 0 0,22 0 90,-16 0-3482,16 0 3392,-32-8 233,29-19-233,-34 4 0,35-30 0,-41 30 0,9-29 0,-11 29 90,-11-21-90,9 32 90,-30-13-90,16 22 90,-8-5-90,3 8 0,8 16 0,0-11 3374,2 45-3285,11-33-178,0 60 358,11-41-314,4 11 0,4 2 45,10-3-90,27 17 90,-30-36 90,29-8-90,-26-9 180,27-27 90,-40 3-180,15-55-90,-28 33-3337,7-44 3337,-10 47-440,0-36 440,0 52-89,-10-33 89,7 46 89,-7-13-89,10 17 3219,0 0-3219,10 9 703,3-7-613,11 7 0,-11-9 90,8 0-180,-7 8 180,20-6-90,-18 6-90,36 0-3303,-33-5 3303,26 14 90,-21-7 0,10 25 0,-18-12 180,15 30-270,-28-30 360,18 29-270,-18-21 90,18 15-270,-19-16 0,20-12 90,-9-10-180,10-24 0,1 3 3392,0-30-3032,0 11-405,-2-14 0,0-4 135,8 0 45,-2-5 0,-1 5 45,-11 25 90,5-17-180,-21 40 360,10 11-360,-7 3 810,8 57-630,-1-31 45,-3 13 0,-1 2-1125,7-7-1798,9 34 1709,-9-57 1079,32 2 0,-6-41 0,19-5 0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56:26.458"/>
    </inkml:context>
    <inkml:brush xml:id="br0">
      <inkml:brushProperty name="width" value="0.06" units="cm"/>
      <inkml:brushProperty name="height" value="0.06" units="cm"/>
      <inkml:brushProperty name="color" value="#F6630D"/>
    </inkml:brush>
  </inkml:definitions>
  <inkml:trace contextRef="#ctx0" brushRef="#br0">96 19 7533,'-37'-10'0,"13"1"809,3 9-449,18 0-90,-7 0 0,10 0 179,0 0-1348,0 9 359,0-7 540,10 15 0,14-7 0,13 9 0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56:26.720"/>
    </inkml:context>
    <inkml:brush xml:id="br0">
      <inkml:brushProperty name="width" value="0.06" units="cm"/>
      <inkml:brushProperty name="height" value="0.06" units="cm"/>
      <inkml:brushProperty name="color" value="#F6630D"/>
    </inkml:brush>
  </inkml:definitions>
  <inkml:trace contextRef="#ctx0" brushRef="#br0">309 56 7533,'-37'0'809,"13"0"271,14 0-451,-1 0-179,9-8 180,-30-2-450,16-1 179,-8-5-179,3 13 180,-2-5-360,-4 8 270,-7 25-90,10-10-180,11 45 0,2-18-90,11 15 180,11-11-540,2 0 270,0-15 90,19 13-1259,-6-6 1079,22-15-1439,41 10 1709,-41-39 0,50 4 0,-48-17 0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56:28.240"/>
    </inkml:context>
    <inkml:brush xml:id="br0">
      <inkml:brushProperty name="width" value="0.06" units="cm"/>
      <inkml:brushProperty name="height" value="0.06" units="cm"/>
      <inkml:brushProperty name="color" value="#F6630D"/>
    </inkml:brush>
  </inkml:definitions>
  <inkml:trace contextRef="#ctx0" brushRef="#br0">48 537 8432,'-24'-10'990,"11"-6"-271,3 13-269,10-13-270,0 14-180,10-15 90,-7 15 0,18-7-90,-8 9 90,11 0-360,0 9 360,31 35-90,-23-9 135,3 16 0,-4 3 45,-16-6-46,12 8 1,-1 1 45,-7-2-360,26 9 90,-22-37 0,1-19 360,-11-8-180,-2-8 0,-1-2-90,4-17-90,-1-3 90,8-16 90,-19-2-180,9-5 0,0-1 90,-9-6 90,4-19 0,-1 3 90,-5 32 90,0-42 0,0 76 270,0 10-451,0 10 91,21 18-270,-5-7 0,28 6 1,-17-8-361,49-9 360,-31-2-90,45-8 180,-40 0 90,29-16-180,-37 12 180,35-21-90,-59 23 270,24-7-90,-39 9-180,-13 9 0,-6-7 0,-29 31 0,19-18 269,-19 37-269,29-29 450,-26 62-450,36-53 450,-25 62-360,28-69-180,14 27 180,4-39-360,41-5 270,-27-18-450,37-34 360,-37 19-179,26-52 179,-39 49-270,26-49 270,-36 52-180,15-36 270,-21 47 0,0-12-90,-11 26-90,8 26 90,-7-3 360,10 72-180,0-44-90,7 19 0,7-2 90,12-26 225,-4 12 0,4-6-405,21-31 180,1 8 269,-11-35 181,8-59-360,-30 29-90,8-27 0,-3-4 0,-15 10-90,6-13 0,-1 0 90,-10 7-90,-5-4 0,-1 2-90,4 10-90,-7-3 0,-3 3 270,-2 21-270,1-31 90,3 57 540,10 3-450,0 11 0,-11 40 0,9-25-90,-9 68-90,11-47 135,5 28 0,1 6-45,-4-1-90,24 23 0,1 5 90,-23-49 0,2 0 90,22 16 0,9 8 0,-7-11 90,-6 18 90,23-14 0,4-12-180,-20-32 0,25-23 90,-32-23-90,-1-65 90,1 31-270,-11-8 0,-2-2 180,2 9-135,-7 6 0,-2-1 135,-4-5 0,0-18 180,0 35 90,-10-1-270,7 40 180,-18 19-180,19-2-90,-9 70 180,22-45-135,-1 33 0,3 0 45,14-27-45,-6 16 0,3-5 45,2-31 0,29 18 0,-15-34 90,7-10-90,-12-10-90,9-59 90,-25 29-1831,-1-12 0,-4-1 1651,-14 9-337,0-43 517,0 50 90,0-23-90,0 39-90,0 3 90,0 18 360,0 35-90,0-1 179,0 54-269,10-43-135,6 4 0,2-2 45,1-11-495,17 1 1,2-5 314,-17-17 539,55 10-449,-47-34 0,37-34 0,-47 15 0,9-18 0,-4-2 0,-18 10-45,5-13 0,-1-2-134,-10 7-1,-9-11 0,-3 1 0,-4 16 45,-5-9 0,-3 4 45,-2 28 3630,-9-8-3180,22 69-1034,3 50 854,10 1 314,14-7 1,3-1-225,2-5 135,17-1 0,4-5-136,-8-28-1240,21-8 1,2-11-1729,-18-27 2699,17-11 0,0-10 0,-12-22 0,27-24 0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56:30.622"/>
    </inkml:context>
    <inkml:brush xml:id="br0">
      <inkml:brushProperty name="width" value="0.06" units="cm"/>
      <inkml:brushProperty name="height" value="0.06" units="cm"/>
      <inkml:brushProperty name="color" value="#F6630D"/>
    </inkml:brush>
  </inkml:definitions>
  <inkml:trace contextRef="#ctx0" brushRef="#br0">286 38 7533,'-27'0'1169,"6"0"-899,11-8 180,7 6-91,-8-6 1,11 8-180,0 0 450,-10 0-181,-3 0-89,-11-8-180,0 5 360,0-5-540,1 8 450,-1 0-450,11 0-90,-8 0 90,18 0-90,-7 8 270,10-5-180,-11 5 90,8-8 0,-7 0-90,10 0-90,0 0 90,10 0 0,-7 0 0,8 0-90,-11 0 0,0 0 180,10 0-90,-7 0 0,7 0 0,-10 0 90,0 0-90,11 0 0,-9 0 0,9 0 0,-11 0-180,0 0 90,0 8 90,0-6 0,0 6 90,0-8-90,0 9 0,0-7 90,0 6-90,0-8 0,0 9 0,11-7 359,-9 7-359,9-9 0,-11 0 90,0 0-180,0-9 90,0 7 0,0-7 0,0 9 90,0 0-90,0-8 0,0 6 0,0-7 0,0 9 0,0 0 0,10 0 0,-7 0 0,7 0 0,-10 0-269,0 0 179,0 9 90,0 1-270,0 9 180,0 9 90,0 9 0,0 11-180,14 28 0,4 5 180,1 9-30,-3-28 0,4 9 0,-1-12-60,7 6-90,9 6 180,-12-60 180,12-72 0,-20 19-135,-2-17 0,-4-3-45,-9 7 135,0-7 0,0 1-135,0 10 0,0-34 0,0 72 0,0-3 0,0 16-360,10 84 270,3-46 90,3 37 0,3 4 0,7-20 0,2 3 0,-1-1 0,-8-15 0,44 15 0,-44-59 0,25-38 180,-30 1-1831,-2-20 0,-3-3 1831,-7-1-1114,4 2 0,-1 0 934,-5 4-1077,0-18 1077,0 47 180,0-1-180,0 25 1575,0 25-1755,10-1-630,4 72 631,-1-46-811,2 16 1,2-2 719,-2-24-1080,5 10 1,5-6 990,12-28 953,0 27 0,-3-50 0,-10 5 0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56:30.890"/>
    </inkml:context>
    <inkml:brush xml:id="br0">
      <inkml:brushProperty name="width" value="0.06" units="cm"/>
      <inkml:brushProperty name="height" value="0.06" units="cm"/>
      <inkml:brushProperty name="color" value="#F6630D"/>
    </inkml:brush>
  </inkml:definitions>
  <inkml:trace contextRef="#ctx0" brushRef="#br0">0 132 7533,'0'-21'-630,"0"-4"360,0 23 180,0-15 0,0 7 360,0-1-90,11-6-90,-9 15 720,9-14-181,-11 14 271,11-7-181,-9 18 1,19 18-450,-18 4 224,3 20 1,-2 2-315,-4 0 45,0 8 0,0-1-675,0-16-5371,11 44 5282,-8-61-2250,7-2 2340,-10-46 449,0-25 0,0-10 0,0-11 0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56:31.106"/>
    </inkml:context>
    <inkml:brush xml:id="br0">
      <inkml:brushProperty name="width" value="0.06" units="cm"/>
      <inkml:brushProperty name="height" value="0.06" units="cm"/>
      <inkml:brushProperty name="color" value="#F6630D"/>
    </inkml:brush>
  </inkml:definitions>
  <inkml:trace contextRef="#ctx0" brushRef="#br0">48 56 7533,'-13'-19'1349,"2"9"-989,1-7 0,7 15-271,-8-6 181,11 8 90,0 0-180,0 8-630,11 3 270,2 7 90,0 1 90,9 0-179,-9 8 89,0 2-90,29 59 180,-23-38-1427,4 19 1,-2 0 1426,-7-19-55,-3 16 1,-1-2-216,-8-16 180,9 49-1080,-11-72 1170,0 9 0,-11-51 0,-2-5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28:44.969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262 189 7892,'0'-10'450,"0"2"-270,0 8 360,10-9-360,4-1 0,9-1-90,1-6-360,0 15 270,0-15-90,-1 15-90,22-31-270,-26 26-899,33-34 1349,-46 37-90,15-13 0,-21 25 450,0 3-180,-11 7-90,9 10 539,-20 26-359,20-10 45,-9 12 0,1 1-315,7-7 180,-4 8 0,4-3-90,13-20-180,-7 18 0,18-43 180,-19-1-450,20-18 450,-20-9-360,30-45 90,-27 17-90,16-42 270,-21 55-90,0-28 90,0 38-180,0 4 720,-10 21-180,-4 34-1,-2 12 1,-2 10-90,0 10 0,-1 4-855,-4 14 1,-1 2 629,2-3 0,-4 4 15,-7-4 0,-7 5 0,3-6-105,0-3 0,0 1 134,4-4 1,-4 11 0,2-3 0,5-17-90,-12 21 0,12-11 0,18-13 0,33-46 0,5 7 0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56:31.237"/>
    </inkml:context>
    <inkml:brush xml:id="br0">
      <inkml:brushProperty name="width" value="0.06" units="cm"/>
      <inkml:brushProperty name="height" value="0.06" units="cm"/>
      <inkml:brushProperty name="color" value="#F6630D"/>
    </inkml:brush>
  </inkml:definitions>
  <inkml:trace contextRef="#ctx0" brushRef="#br0">48 95 7713,'-27'0'989,"6"0"-359,21 0 89,0 0-539,11 0 0,2 0 0,11-8 0,-1 6-1529,22-15 1259,-16 6 90,48-8 0,-35 0 0,27 0 0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56:31.557"/>
    </inkml:context>
    <inkml:brush xml:id="br0">
      <inkml:brushProperty name="width" value="0.06" units="cm"/>
      <inkml:brushProperty name="height" value="0.06" units="cm"/>
      <inkml:brushProperty name="color" value="#F6630D"/>
    </inkml:brush>
  </inkml:definitions>
  <inkml:trace contextRef="#ctx0" brushRef="#br0">24 1 7533,'-13'29'899,"3"6"-809,10-14 360,0 15-90,10-7-180,-7 8-1,7 9 541,12 27-540,-17-18 180,16 1 0,0 1-181,-16-1-179,27 26 90,-29-53 90,18-20-719,-19-28 269,19-35 90,-18 9-180,8-25-809,-1-20 719,3 14 270,11-8 720,10 41-630,-18 40 989,16 31-719,-19 5 315,4 14 0,0 2-226,-1-1 226,7 17 0,-4 0-2114,-13-14 360,25 28 1259,-18-60 0,11-11 0,0-8 0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56:32.590"/>
    </inkml:context>
    <inkml:brush xml:id="br0">
      <inkml:brushProperty name="width" value="0.06" units="cm"/>
      <inkml:brushProperty name="height" value="0.06" units="cm"/>
      <inkml:brushProperty name="color" value="#F6630D"/>
    </inkml:brush>
  </inkml:definitions>
  <inkml:trace contextRef="#ctx0" brushRef="#br0">214 256 7533,'-27'0'90,"6"0"90,21-8-270,-10 6 269,7-15 1,-18 15 90,8-15-180,-11 7 450,11-1-360,-8 3 90,8 8-180,-11 17 359,11 28-359,2-1-90,32 36 270,-5-30-450,50 15 90,-34-34 0,55-31 0,-45-23-1696,-12-18 0,-2-6 1697,6-9-559,-25-6 0,-5 0 648,7 14-307,-18-6 0,-7 6 307,-2 29-291,-50-31 291,34 48 360,-44 10-360,47 5 90,-16 39 0,32-18 90,13 45-180,2-43 90,41 41-270,-25-60 180,59 16-90,-46-41-90,56-36 180,-55 8-90,11-4 0,1 1 0,-12 5 180,44-10-90,-57 34 2347,23 1-2168,-29 26 1335,0-5-1064,8 75-180,-18-54 570,3 19 0,-2-1-660,-4-27 0,0 12-38,0-53-502,0-6-90,11-56 270,2 41-270,22-47 361,-20 59-1,28-9 0,-28 26-3392,9 9 3662,-3 9-903,13 51 903,-15-19-328,8 7 0,-1 0 237,-10-15 1,28 28 0,-28-38-539,5 4-1,0-19 360,-15-25-1709,25-20 1259,-17-5 540,-1-45 0,-3 24 0,-10-30 0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56:33.106"/>
    </inkml:context>
    <inkml:brush xml:id="br0">
      <inkml:brushProperty name="width" value="0.06" units="cm"/>
      <inkml:brushProperty name="height" value="0.06" units="cm"/>
      <inkml:brushProperty name="color" value="#F6630D"/>
    </inkml:brush>
  </inkml:definitions>
  <inkml:trace contextRef="#ctx0" brushRef="#br0">48 1 7533,'-26'0'899,"5"0"-809,21 0 360,0 0-4252,0 16 3982,0-3 859,0 31-679,10 12-180,4 5 0,2 4 0,2 1 0,8 14-90,-2 8 0,-3-1-450,-5-15 225,6-13 0,-2-6-405,-15-30-629,27-6 809,-29-36-719,18-35 719,-19 19-90,19-43 450,-18 62 360,18-27-360,-18 41 3752,18-6-3572,-18 16 719,18 19-719,-8-3 810,21 45-721,-18-42-89,37 34 0,-35-49-360,38-3 270,-30-20 0,-2-41 0,-14 16 90,-10-60 0,0 50 0,0-17 0,0 19 90,0 13 269,-21-7-359,16 19 0,-16 44-225,27 22 0,9 7 135,1 28-180,5-7 0,3-2 90,2-2-45,-13-1 0,-2 2-272,-1 16 677,-9-8 0,-2-1-360,1-4-90,-20-15 0,-2-4-450,11-21 270,-52 15 91,47-48 89,-18 6-1170,21-8-89,-19-16 450,27 3 899,-6-55 0,25 21 0,9-34 0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56:33.605"/>
    </inkml:context>
    <inkml:brush xml:id="br0">
      <inkml:brushProperty name="width" value="0.06" units="cm"/>
      <inkml:brushProperty name="height" value="0.06" units="cm"/>
      <inkml:brushProperty name="color" value="#F6630D"/>
    </inkml:brush>
  </inkml:definitions>
  <inkml:trace contextRef="#ctx0" brushRef="#br0">24 169 7533,'0'-10'270,"-10"-7"89,7 7-539,-7-9 180,10 8 0,0-5 180,0 5-90,10-7 0,-7 7 90,28-14-90,-15 21-180,50-13 270,-34 17 180,55 25-180,-66-10-1652,17 21 1,-2 5 1741,-18-3-1224,1 21 0,-3 3 1044,-6-3-717,-11 11 1,-8-1 716,-15-10-508,3 4 0,-6-5 508,-23-20 1143,-8 14-1323,21-43 1709,-8-26-1889,19-4 0,2-16 2299,14-10-2029,31-9-180,5 6 629,22 4 1,20 19 0,-36 16 1519,31 3-1429,-5 33 359,19 23-719,-14 4-585,-21-15 1,-10-3 314,-24-11-2519,34 11 2339,-29-32 270,0 6 0,-2-16 0,-11-3 0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56:34.374"/>
    </inkml:context>
    <inkml:brush xml:id="br0">
      <inkml:brushProperty name="width" value="0.06" units="cm"/>
      <inkml:brushProperty name="height" value="0.06" units="cm"/>
      <inkml:brushProperty name="color" value="#F6630D"/>
    </inkml:brush>
  </inkml:definitions>
  <inkml:trace contextRef="#ctx0" brushRef="#br0">24 103 8522,'-13'27'720,"3"2"-360,10 34-271,0-19-600,10 27 691,-7-14-1859,18 1 1679,-19 15 269,9 3-89,-11-7 14,0 4-374,0-34-1259,0-3 719,0-34-269,0-38 719,0 1 180,0-17 0,0-1 90,0 5 90,0-17 0,0 0 0,0 16-634,-1-16 1,2 0 903,10 17 658,0-5 0,1 1-479,4 17-359,20-2 0,2 5 0,-14 17-1259,52 6 1034,-64 56 0,-8 11-45,17 9 90,-19-6 0,-4 1-180,2 10 270,-10-28-180,-4 27 180,1-40 2810,-8-4-3170,18-35 127,3-22 143,24-9-1349,24-41 1079,-9 43-90,6-24 450,-21 42-90,0 9 0,-1 1 180,-10 9-90,9 0-180,-9 0 1439,11 25-1079,-1-2 1349,1 32-1169,0-24 180,21 5-810,-16-25 270,26-11-360,-29-11 0,30-58 90,-27 29-45,-10-16 0,-4-1-44,-4 11-1,-43-41 270,3 61-90,-61-15 0,45 47 90,-5 4 0,3 7 0,15 17 0,-23 28 0,42-30 0,2 11 0,11-22 0,0 6 0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56:34.687"/>
    </inkml:context>
    <inkml:brush xml:id="br0">
      <inkml:brushProperty name="width" value="0.06" units="cm"/>
      <inkml:brushProperty name="height" value="0.06" units="cm"/>
      <inkml:brushProperty name="color" value="#F6630D"/>
    </inkml:brush>
  </inkml:definitions>
  <inkml:trace contextRef="#ctx0" brushRef="#br0">214 1 7533,'-24'11'0,"0"14"449,0-13-179,1 7-90,10-3-90,-9-5 720,9 8 179,-11 0-539,1-9 179,10 7-449,2-15 90,11 15-630,11-15 360,23 14-539,5-13 269,9 14 0,7 1-1169,-5 28 1169,1-12-270,-17 34 450,-24-42-179,-20 26 179,7-31-720,-18-2 720,18-11-450,-7-8 181,10-8 269,0-3 90,0-8 0,10 1 0,4-10 0,9-1 0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56:35.090"/>
    </inkml:context>
    <inkml:brush xml:id="br0">
      <inkml:brushProperty name="width" value="0.06" units="cm"/>
      <inkml:brushProperty name="height" value="0.06" units="cm"/>
      <inkml:brushProperty name="color" value="#F6630D"/>
    </inkml:brush>
  </inkml:definitions>
  <inkml:trace contextRef="#ctx0" brushRef="#br0">142 0 7533,'-26'0'1259,"5"0"-90,10 0-539,-2 8-270,0-6 0,-8 15-181,18-15 181,-18 15 90,19 2-270,-9 1 90,22 33-630,2-20 270,32 46-630,-6-35 181,19 36 359,-21-38-900,8 29 721,-29-37-181,5 26 630,-21-45-180,0 10 0,-11-25 450,-2-8-180,-11 5-90,11-13 539,-8-20-359,29-39-180,-5 10-90,12 15 0,4 4 90,-3 4-90,20 5 0,2 3-180,-15 9 0,25 6 0,2 13 0,-18 33 1,34 29 448,-40 5-179,8 20 0,-21 3 90,-2-13-360,-10-16 0,-2-3 0,1-6-1978,0 6 1708,0-60 450,0-38 0,-11-15 0,-2-23 0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56:35.223"/>
    </inkml:context>
    <inkml:brush xml:id="br0">
      <inkml:brushProperty name="width" value="0.06" units="cm"/>
      <inkml:brushProperty name="height" value="0.06" units="cm"/>
      <inkml:brushProperty name="color" value="#F6630D"/>
    </inkml:brush>
  </inkml:definitions>
  <inkml:trace contextRef="#ctx0" brushRef="#br0">24 132 7533,'14'-40'1709,"-4"5"-1349,-10 16-540,0 8 90,-10-5 0,7 14-360,-8-6 180,1 8 0,7 0 90,-7 0 0,10 8-1529,0 11 1350,0-7 359,21 5 0,-5-17 0,18 0 0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56:35.687"/>
    </inkml:context>
    <inkml:brush xml:id="br0">
      <inkml:brushProperty name="width" value="0.06" units="cm"/>
      <inkml:brushProperty name="height" value="0.06" units="cm"/>
      <inkml:brushProperty name="color" value="#F6630D"/>
    </inkml:brush>
  </inkml:definitions>
  <inkml:trace contextRef="#ctx0" brushRef="#br0">0 0 7892,'0'30'2159,"0"-3"-1979,0-8 0,0 8 0,0 11 180,0 2-90,0 14-91,0 2-89,0 36-90,0-10 45,0-6 0,0-2-45,0-3-180,0-2 1,0-8-1,0-34-90,21 15 180,-16-42-270,38-33 360,-17 16-450,32-52 91,3 35 269,-22-3 0,14 12-90,-37 23-90,18-7 90,-21 9 180,8 0-90,-7 9 0,9 10-90,-9 1 360,-4 16-180,-10-7 0,0 34 450,-10-19-180,7 27 719,-29-6-809,27-13 270,-16 11-270,21-42-810,0-5 630,0-24-630,42-61 540,-31 27-585,24-19 1,3 1 674,-19 22-315,12-3 1,4 5 673,-6 22 451,37-3-450,-48 36 359,35 43-89,-37 35-360,1-47 0,0-1-90,-4 44-1260,-2-47 540,-11-19-1528,10-8 2068,4-17 0,20-13 0,3-19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28:46.422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72 557 7533,'-27'0'-1709,"-4"9"2248,28-7-269,-7 6-90,10 0 90,0-6 0,0 15-180,0-6 359,31 7-449,-23-7 90,56-3 0,-46-8-180,16-8 270,8-19-270,-34 4-90,35-38 91,-41 19-3303,9-14 3302,-11 10-286,-11-26 376,9 27 180,-20-43-180,20 54 180,-9-18-180,11 32 90,11 0-90,-9 12 0,51 8 0,-42 0 3251,42 8-3251,-40 3 426,10 16-336,-9-6 180,-4 56-180,-10-37-90,0 39 90,0-41-90,11 25 0,2-28 180,32 10-180,-16-37-270,58-50 270,-53 6-90,22-28 90,-35 17 0,-8 10-90,0-1-90,-2-16 90,-11 12-179,0-21 358,-11 32-178,-2-5 268,-11 26-3121,-10 35 3122,18 0-140,-5 63 140,21-42-225,8 7 0,5-1-45,3-15 90,60 24 0,-20-59 0,36-5 0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56:35.804"/>
    </inkml:context>
    <inkml:brush xml:id="br0">
      <inkml:brushProperty name="width" value="0.06" units="cm"/>
      <inkml:brushProperty name="height" value="0.06" units="cm"/>
      <inkml:brushProperty name="color" value="#F6630D"/>
    </inkml:brush>
  </inkml:definitions>
  <inkml:trace contextRef="#ctx0" brushRef="#br0">71 171 7533,'-26'-9'-90,"5"7"0,10-15-90,9 15-450,-9-14 181,11 5 179,0-8 270,0 0 0,11-8 0,2 6 0,11-6 0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56:35.956"/>
    </inkml:context>
    <inkml:brush xml:id="br0">
      <inkml:brushProperty name="width" value="0.06" units="cm"/>
      <inkml:brushProperty name="height" value="0.06" units="cm"/>
      <inkml:brushProperty name="color" value="#F6630D"/>
    </inkml:brush>
  </inkml:definitions>
  <inkml:trace contextRef="#ctx0" brushRef="#br0">0 1 7533,'0'38'1169,"0"-1"-539,0-7-181,0 5-179,0-14-90,0 15 270,0 18-180,0-2-46,0 5 1,0 1-135,0 1-135,0 7 0,0-2-134,0-25-1261,0 38 721,11-64 719,2-21 0,0-15 0,-2-23 0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56:36.123"/>
    </inkml:context>
    <inkml:brush xml:id="br0">
      <inkml:brushProperty name="width" value="0.06" units="cm"/>
      <inkml:brushProperty name="height" value="0.06" units="cm"/>
      <inkml:brushProperty name="color" value="#F6630D"/>
    </inkml:brush>
  </inkml:definitions>
  <inkml:trace contextRef="#ctx0" brushRef="#br0">72 0 0,'0'38'690,"-11"-9"2561,8 6-2711,-7-13-1797,10 13 1346,-11-14-89,9 15 577,-9 10-397,1 4 1974,7 48-1884,-8-41-899,11 30 629,0-64 0,21 2 0,-15-41 0,15-5 0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56:36.338"/>
    </inkml:context>
    <inkml:brush xml:id="br0">
      <inkml:brushProperty name="width" value="0.06" units="cm"/>
      <inkml:brushProperty name="height" value="0.06" units="cm"/>
      <inkml:brushProperty name="color" value="#F6630D"/>
    </inkml:brush>
  </inkml:definitions>
  <inkml:trace contextRef="#ctx0" brushRef="#br0">0 19 7533,'13'-10'1799,"-2"1"-1709,-11 9 269,0 0-359,0 9 270,0 1-90,0 17-90,0 2-90,0 17 90,0 2-90,0 9 1799,0 41-1439,0-48 0,0 1-1348,0 6 0,0 1 943,0-7 0,0-2 45,0 27 180,0-9-1439,0-11 719,0-1 270,11-25-2878,-9 31 3148,9-44 0,-11 17 0,0-34 0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56:36.553"/>
    </inkml:context>
    <inkml:brush xml:id="br0">
      <inkml:brushProperty name="width" value="0.06" units="cm"/>
      <inkml:brushProperty name="height" value="0.06" units="cm"/>
      <inkml:brushProperty name="color" value="#F6630D"/>
    </inkml:brush>
  </inkml:definitions>
  <inkml:trace contextRef="#ctx0" brushRef="#br0">1 133 7533,'23'-11'1619,"-9"-5"-630,7 14-449,-19-15-1260,19 6 361,3-7 179,3-1 0,7 9 0,-10-7 90,10 14 0,3-5-720,31 33 720,-25-2-180,-12 22 1,-7 6 269,-11 8-90,-6 2 0,-3 1 989,-4 1-764,-5 4 0,-1-3-405,4-20 270,-20 24 0,20-95 0,-9-13 0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56:36.656"/>
    </inkml:context>
    <inkml:brush xml:id="br0">
      <inkml:brushProperty name="width" value="0.06" units="cm"/>
      <inkml:brushProperty name="height" value="0.06" units="cm"/>
      <inkml:brushProperty name="color" value="#F6630D"/>
    </inkml:brush>
  </inkml:definitions>
  <inkml:trace contextRef="#ctx0" brushRef="#br0">24 1 7533,'-23'18'0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56:36.956"/>
    </inkml:context>
    <inkml:brush xml:id="br0">
      <inkml:brushProperty name="width" value="0.06" units="cm"/>
      <inkml:brushProperty name="height" value="0.06" units="cm"/>
      <inkml:brushProperty name="color" value="#F6630D"/>
    </inkml:brush>
  </inkml:definitions>
  <inkml:trace contextRef="#ctx0" brushRef="#br0">0 454 9242,'11'21'1889,"2"-4"-2339,0-17 270,8 0 180,-7-9 450,20-1-180,-18-9 89,36-25-269,-33 19 90,8-17 0,1-2-630,-1 7-270,-12-24 1,-7 0 449,-8 19-719,-34-44 719,-5 74-90,-41 20 990,28 48-540,20-14 0,6 4-462,2 42 461,13-6 1,11-34-629,11-2 179,2-8 270,11 0 0,10-9-1079,3-10 89,21-11 1080,3-8 0,-11-17 0,-5-5 0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56:37.221"/>
    </inkml:context>
    <inkml:brush xml:id="br0">
      <inkml:brushProperty name="width" value="0.06" units="cm"/>
      <inkml:brushProperty name="height" value="0.06" units="cm"/>
      <inkml:brushProperty name="color" value="#F6630D"/>
    </inkml:brush>
  </inkml:definitions>
  <inkml:trace contextRef="#ctx0" brushRef="#br0">262 0 7533,'-37'0'1349,"13"9"-6830,3-7 5661,-2 14 1716,-4-14-1267,3 15-1504,3-14 1955,8 13 253,-11 3-883,11 2 2187,13 23-2997,13-21 495,18 14 0,4 3 45,0-2-1035,14 9 1,-1 2 224,-16-5 79,23 35-348,-42-28 809,-13-3-90,-13-21 3669,-10-10-3399,-12-15 0,-2 6 0,0-8-1170,-7 0-2691,17-8 3771,-18-3 0,8-24 0,-10-5 0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56:39.489"/>
    </inkml:context>
    <inkml:brush xml:id="br0">
      <inkml:brushProperty name="width" value="0.06" units="cm"/>
      <inkml:brushProperty name="height" value="0.06" units="cm"/>
      <inkml:brushProperty name="color" value="#F6630D"/>
    </inkml:brush>
  </inkml:definitions>
  <inkml:trace contextRef="#ctx0" brushRef="#br0">2329 264 7803,'0'-29'719,"0"1"-6199,0 10 5660,0-1 1318,0 0-1138,0 8 680,0-5-861,0 14 1,-11-15 0,-2 15 3392,0-7-3212,-8 1-180,8 6-3662,-11-7 3662,0 1-261,-42-2 171,32-9 89,-21 9 1,2 1-360,29-1 90,-28 4 1,-1 3-1,18 3 45,-19 7 0,-3 3-135,2 3 90,-1 15 0,1 4 90,0 4-45,-5 18 0,-1 5-45,-8-1 45,6 11 0,2 2 0,28-34 0,0 1 45,-18 25 0,-9 10 0,8-8 0,12-16 0,0 1 0,-11 21 0,-5 11 0,8-10 0,14-23 0,5 1 60,-3 19 0,1 10 0,4-8-60,5-11 0,2 2 0,-9 26 0,-3 14 0,6-12-633,9-21 0,2 0 663,-9 19 0,-5 9 0,5-10-30,10-24 0,-1 2 0,-2 3 0,-4 11 0,0 1 0,4-11 45,1 3 0,0 1-23,-1 8 1,-4 15-1,0 0 1,4-14 22,2-2 0,1 0 0,0 1 0,-1 12 0,0 1 0,3-12-45,3 2 0,3 0 22,0-2 1,-1 12-1,2-1 1,1-13-23,3-4 0,2-1-23,5 0 1,2 12-1,2-1 1,-2-12 22,-1-6 0,5 0 22,7 8 1,7 13-1,2 0 1,-4-13-23,-1-3 0,2-1-23,2 6 1,5 13-1,1 0 1,-4-13 157,-1-3 0,-1-3-135,6 14 0,2 8 0,-2-8 0,-8-15 0,2 0 0,11 8 0,6 6 0,-4-9 0,-11-17 0,2-3-30,16 11 0,9 5 0,-6-12 120,22 7-90,-20-19 0,7 6 0,-4-7-322,-14-16 1,2-2 410,13 14 1,8 4 0,-7-7-90,27 6 90,-22-14 0,10 4 0,-8-8-90,-14-13 0,0-3 90,18 6 0,8 2 0,-9-8 2049,31-18-2049,-3-9 0,-3-6-90,-18-14 60,-15 5 0,9-4 0,-10 2-223,8-14 163,-7 11 0,3-1 90,-10 3 0,-4 3 1606,13-5-1696,15-12 0,1-1 0,-17 2 633,3-2 0,-4-2-453,-17-2-466,12-4 0,0-1 376,-6-2-45,23-7 0,0 0-45,-21 1-45,25 3 0,0 1 45,-24 5 225,10 1 0,-1 5-225,-18 14 135,-8-6 0,-2-1-45,-6 7 90,19-52-180,-29 19 45,5 18 0,0 0-135,-5-12 267,18-14-177,-20 62-167,7-18 78,-19 31 178,9-7 91,-11 9 1333,0 0-1603,0-8 573,0 5-483,0-5 89,0 8 180,0 0-179,0-8-90,0 6-180,0-6 1,0 8 89,0 0 90,0-9 179,0 7-179,0-6-89,0 8-271,0 0 360,-11 0-360,-23 33 270,5-16 0,-16 35 0,11-31 270,8 6 45,-22 4 0,-2-1-45,10-1 89,-15 7 1,2-3-90,24-12 90,-5-2-360,23-11 180,11-8-90,11-17 90,13-3-270,44-51 90,-23 25-1651,9 1 0,0 2 1741,-9 9-1061,34-11 0,6 5 1151,-17 19-708,16-11 0,-4 6 798,-35 23 113,20 11-114,-51 5 1833,-4 31-1922,-10-13 179,-21 40-179,5-27-90,-6 3 0,-1 2 90,8 6-90,-6-6 0,-1 0-180,7 3 0,-2 1 1,-1-1-1,-5-4-540,10 5 1,2-1 449,-2-16 10,2 24-1449,11-47 2346,32 3 0,-14-24 0,27-3 0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58:23.242"/>
    </inkml:context>
    <inkml:brush xml:id="br0">
      <inkml:brushProperty name="width" value="0.08" units="cm"/>
      <inkml:brushProperty name="height" value="0.08" units="cm"/>
      <inkml:brushProperty name="color" value="#F6630D"/>
    </inkml:brush>
  </inkml:definitions>
  <inkml:trace contextRef="#ctx0" brushRef="#br0">108 417 8455,'-13'-11'322,"-8"3"-796,18 0 1868,-7 6-1969,10-15 1856,-11 14-1836,9-5 1149,-9 0-123,11-11 470,0-2 185,0-14-659,0 14 1006,0-6-1383,0 8 1196,0 8-920,0 3 679,0 67-1352,0-19 288,0 15 0,0 4-199,0 13 157,-1-5 0,2-1-168,10 4 110,-2-10 0,5-8-295,13-27-481,28-25 22,-26-33 773,-5-25 0,-3-7-330,3-15 444,-16 5 0,-3-1 49,5-5-136,-17 5 0,-7 1 49,-1 13 94,-17 1 1,-2 11 454,12 35-1305,-51 7-313,54 29 442,-26 66 436,32-20-1682,15 16 1,7 1 1953,7-2-66,4-18 0,4-4 0,13-4 0,11 1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28:47.167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214 312 7533,'-37'0'-360,"3"8"360,10-6 1259,1 15-899,9-7 0,-7 1 0,8 14-181,0-12 271,-8 47-270,18-24-90,-7 18 90,10-2 0,0-18-270,10 12-180,14-2 180,2-30-90,19 3 180,-18-27 0,-4-34 0,-12 19-270,10-61 270,-16 49-269,16-60 269,-21 53-270,0-35 180,0 29-3302,-21-32 3302,16 30 90,-16-11-2359,10 26 2719,9 7 180,-19 12-450,18 18 450,-8 69-361,22-19 91,-5 23 0,1 2-270,6-14 180,3 13 0,0-2-360,0-21 180,18 36-180,-10-49 0,21-18 90,-27-11 90,35-36-180,-37-4-180,16-32 1,2-4 359,-13 8-315,6-15 0,-1 2 45,-13 28 2269,0-35-2269,8 36 450,-18-2-180,-3 26-90,-3 10 720,-18 26-271,8 21 181,0 12 0,2 8-315,4-1 0,1 0 1515,-2-3 1,5-2-1651,24 34-180,-5-72-179,50-14 269,-24-23 0,16-39 0,-34 20-45,-6-6 0,-4 0 45,-9 8-90,6-12 0,-1 2 90,-10 22 0,-21-32 0,16 47-90,-27 5 719,29 27 181,-7 77-720,-1-42-225,8 9 0,4 4-1574,9 18 810,17-19-1313,10 2 1852,7-57 48,-7-3 0,11-33 0,-1-6 1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58:24.240"/>
    </inkml:context>
    <inkml:brush xml:id="br0">
      <inkml:brushProperty name="width" value="0.06" units="cm"/>
      <inkml:brushProperty name="height" value="0.06" units="cm"/>
      <inkml:brushProperty name="color" value="#F6630D"/>
    </inkml:brush>
  </inkml:definitions>
  <inkml:trace contextRef="#ctx0" brushRef="#br0">299 19 6903,'0'-11'180,"0"3"-90,0 8 0,0 0-90,-11 0 90,9 0-90,-19 0 90,18 0-90,-18 0 0,8 0 90,-11 8-90,0 3 0,-21 16 0,16 3 0,-26 7 0,39-8-90,-15-1 90,28 41 90,14 4-90,4 6 90,41-1-90,-27-55 0,37 21 0,-27-24 0,19 17 0,-31-17 90,4 16-90,-28-24 90,7 13-1,-10-23-89,-21 15-179,6-15 89,-41 7-270,38-9-720,-35 0 811,37-9 179,-18-10 90,21-2 0,2-14 0,11 6 0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58:24.457"/>
    </inkml:context>
    <inkml:brush xml:id="br0">
      <inkml:brushProperty name="width" value="0.06" units="cm"/>
      <inkml:brushProperty name="height" value="0.06" units="cm"/>
      <inkml:brushProperty name="color" value="#F6630D"/>
    </inkml:brush>
  </inkml:definitions>
  <inkml:trace contextRef="#ctx0" brushRef="#br0">48 57 6993,'-26'0'-540,"5"0"810,21 0-270,21 0 180,-5 0 0,18-8-180,-10 6 0,10-6 0,-8 8 90,19-9-90,-18 7-450,28-6 540,-26 8-540,26-9 450,-28 7 0,7-7 0,-10 9 0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58:25.212"/>
    </inkml:context>
    <inkml:brush xml:id="br0">
      <inkml:brushProperty name="width" value="0.06" units="cm"/>
      <inkml:brushProperty name="height" value="0.06" units="cm"/>
      <inkml:brushProperty name="color" value="#F6630D"/>
    </inkml:brush>
  </inkml:definitions>
  <inkml:trace contextRef="#ctx0" brushRef="#br0">71 18 7533,'-36'-10'0,"12"2"-5661,13 8 5661,11 0 690,0 0-870,11 0 859,2 0-859,11 0 180,-1 0 0,1 0-269,0 0 269,10 8 0,-7-6 0,7 6 0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58:25.372"/>
    </inkml:context>
    <inkml:brush xml:id="br0">
      <inkml:brushProperty name="width" value="0.08" units="cm"/>
      <inkml:brushProperty name="height" value="0.08" units="cm"/>
      <inkml:brushProperty name="color" value="#F6630D"/>
    </inkml:brush>
  </inkml:definitions>
  <inkml:trace contextRef="#ctx0" brushRef="#br0">24 1 7892,'-13'0'-1079,"2"0"899,11 0 450,0 0-360,0 8 1327,11-6-1372,2 7 274,11-9-229,-11 0 90,8 0 0,-18 0 0,49 0 0,-41 0 0,31 0 0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58:25.506"/>
    </inkml:context>
    <inkml:brush xml:id="br0">
      <inkml:brushProperty name="width" value="0.08" units="cm"/>
      <inkml:brushProperty name="height" value="0.08" units="cm"/>
      <inkml:brushProperty name="color" value="#F6630D"/>
    </inkml:brush>
  </inkml:definitions>
  <inkml:trace contextRef="#ctx0" brushRef="#br0">0 19 6702,'11'11'804,"2"-3"-6333,10-16 5515,1 6 961,-11-7-951,19 9 0,-16-8 0,18-3 1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58:25.632"/>
    </inkml:context>
    <inkml:brush xml:id="br0">
      <inkml:brushProperty name="width" value="0.08" units="cm"/>
      <inkml:brushProperty name="height" value="0.08" units="cm"/>
      <inkml:brushProperty name="color" value="#F6630D"/>
    </inkml:brush>
  </inkml:definitions>
  <inkml:trace contextRef="#ctx0" brushRef="#br0">0 19 6522,'24'0'-180,"0"0"180,-1 0 43,-10 0 1,19-8-1,-6-3 1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58:25.745"/>
    </inkml:context>
    <inkml:brush xml:id="br0">
      <inkml:brushProperty name="width" value="0.08" units="cm"/>
      <inkml:brushProperty name="height" value="0.08" units="cm"/>
      <inkml:brushProperty name="color" value="#F6630D"/>
    </inkml:brush>
  </inkml:definitions>
  <inkml:trace contextRef="#ctx0" brushRef="#br0">0 58 6612,'13'-11'998,"8"-5"-943,-7 14 0,9-15 0,1 6 0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58:28.972"/>
    </inkml:context>
    <inkml:brush xml:id="br0">
      <inkml:brushProperty name="width" value="0.08" units="cm"/>
      <inkml:brushProperty name="height" value="0.08" units="cm"/>
      <inkml:brushProperty name="color" value="#F6630D"/>
    </inkml:brush>
  </inkml:definitions>
  <inkml:trace contextRef="#ctx0" brushRef="#br0">166 256 7892,'-13'-11'568,"3"3"-468,-1 8-1036,8 0 643,-7 0 99,10 8 868,-11 11-401,9 2 353,-9 14-417,11-5 65,-21 40 383,5-23-422,-1 9 0,0 0 241,4-7-717,2 47 113,11-45-90,32 13-128,-14-32 96,48-41-299,-37-25-2940,16-30 3503,-21-1-1234,-11-29 0,-2-4 1221,2-1-592,-8 24 0,-2-12 1,-1 18 707,-2 10-363,-31-29 387,12 67 1020,-26 13-1476,22 18 807,-1 17 0,11 2 0,2 9 1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58:29.872"/>
    </inkml:context>
    <inkml:brush xml:id="br0">
      <inkml:brushProperty name="width" value="0.08" units="cm"/>
      <inkml:brushProperty name="height" value="0.08" units="cm"/>
      <inkml:brushProperty name="color" value="#F6630D"/>
    </inkml:brush>
  </inkml:definitions>
  <inkml:trace contextRef="#ctx0" brushRef="#br0">24 0 6828,'-13'18'149,"3"-7"28,10 6 229,0-15-162,10 6-351,3-8-120,1 0 199,7 0 1,-8-8 0,11-3 0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58:30.124"/>
    </inkml:context>
    <inkml:brush xml:id="br0">
      <inkml:brushProperty name="width" value="0.08" units="cm"/>
      <inkml:brushProperty name="height" value="0.08" units="cm"/>
      <inkml:brushProperty name="color" value="#F6630D"/>
    </inkml:brush>
  </inkml:definitions>
  <inkml:trace contextRef="#ctx0" brushRef="#br0">71 1 7815,'-26'0'-630,"-6"8"724,30-6 488,-9 7-305,11-9-826,0 0 350,11 0 50,-9 0 59,19 0 127,-7 0 0,9-9 1,1-1-1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28:47.369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309 57 7533,'-37'-10'0,"3"-7"719,10 6-269,0 1-180,0 1 539,1 9-934,9 9 395,-7 1-91,-2 18 91,7-8-2961,-16 58 2871,19-39-656,6 25 1,1 2 475,-5-16 45,13 12 0,7-3 45,4-21-2062,42 31 623,-12-56 89,46-13 1260,-47-21 0,14-25 0,-32-2 0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58:32.125"/>
    </inkml:context>
    <inkml:brush xml:id="br0">
      <inkml:brushProperty name="width" value="0.06" units="cm"/>
      <inkml:brushProperty name="height" value="0.06" units="cm"/>
      <inkml:brushProperty name="color" value="#F6630D"/>
    </inkml:brush>
  </inkml:definitions>
  <inkml:trace contextRef="#ctx0" brushRef="#br0">356 38 7533,'-13'11'-1260,"2"-2"1350,11-1 0,0-6 0,0 7-90,0-9 180,0 0-90,11 0-90,-8 0 90,18 0-180,-19 0 270,20-9-270,-9 7 180,10-15-90,-9 15 180,7-15-180,-19 15 0,9-6 0,-11 8 0,-21 0-180,5-8 180,-18 6-90,10-7 0,-21 9 90,27 0 0,-35 0 0,37 0-90,-18 0 90,21 9 0,-19 9 0,27-5 90,-27 20-90,29-20 90,-18 22-90,19-22 90,-9 20-90,11-20 90,0 39-90,0-27 90,0 45 0,0-45-90,11 35 90,-9-45-90,9 18 90,-11-31 0,0 15-90,0-15 90,0 7-180,10-18 180,-7 7-180,8-15 90,-1 7 0,3-9 0,1 9-90,17 1 90,-15 9 0,29 0 0,-19 0-180,19 0 180,-19 9 0,9 9-90,-12-5 90,-9 37 0,-4-33 0,-20 43 90,7-37-45,-32 20 0,-4 0-45,23-11 135,-30 9 0,-3-5-135,31-24 90,-59 13-90,56-22-90,-53-11 180,56 3-450,-16-28 360,23 28-360,11-20 360,0 23-180,0-6 270,0 8 90,21 0-180,-15 0 180,36 17-180,-37-13 90,58 21 0,-52-23-90,52 7 0,-47-9 90,18 0-90,-21 0-90,19-17 90,-27 12 0,27-20-90,-29-2 180,7 4-270,-10-37 0,-4 10 0,-2-1 180,-8-19-270,-1-3 0,-4 7 180,-7 29-179,-19-41 448,19 63-358,-19-18 269,18 39 179,4 5-179,12 9 90,11 24-180,0-29 0,-10 27 90,7-38-90,-8 21 0,11-23 0,0-2 180,0-2-180,0-14 0,0 14 180,0-23 0,0 12-90,11-14-90,-8 16 180,18-14-90,-19 21 0,40-29 0,-34 28-180,66-28 180,-63 29-180,73-21 180,-73 23-90,73-7 0,-73 9 0,41 0 89,-49 0 1,18 9 90,-18-7-90,7 6-90,-20-8-90,-3 0 180,-1 0-180,-7 0-90,8 0-89,-11 0 269,1 0-180,10 0 90,-9 0-90,9 9 180,-11-7 0,1 14 0,10-14 90,-19 15-180,27-15 180,-38 23-90,38-21-90,-37 30 90,26-30 0,-18 54-90,21-30 180,2 34 90,11-32-90,0 13-90,0-20 0,11 13 0,-9-25 90,40 5-90,-34-14 0,45 7 0,-37-9 0,29 8 0,-29 3 0,15 0 0,-18 14 90,11-21 0,-11 37-90,-2-26 0,-11 20 89,0-24 1,-11 13 0,-2-19-180,-21 11 90,8-16-359,-30 0 269,38 0-540,-35 0 360,48 0-180,-27 0 361,29 0 89,-7 0 0,10 17 0,0 5 0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57:06.007"/>
    </inkml:context>
    <inkml:brush xml:id="br0">
      <inkml:brushProperty name="width" value="0.06" units="cm"/>
      <inkml:brushProperty name="height" value="0.06" units="cm"/>
      <inkml:brushProperty name="color" value="#F6630D"/>
    </inkml:brush>
  </inkml:definitions>
  <inkml:trace contextRef="#ctx0" brushRef="#br0">0 312 7533,'0'-29'-1170,"0"2"990,0 8 1,0 1 358,0-1 1,0 0-180,0-8 0,0 6 360,11-23-270,-9 21 270,40-21-270,-34 31 0,35 5 0,-30 26 180,0 54-180,-3-24 134,-8 32 1,-4 3-388,2-16 253,-5 4 0,0-2 0,2-10-90,3 31 90,13-44-270,64 14 180,-30-50-552,38-4 1,5-3 0,-11-3-1,-7 0 1,1 0 0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57:03.639"/>
    </inkml:context>
    <inkml:brush xml:id="br0">
      <inkml:brushProperty name="width" value="0.06" units="cm"/>
      <inkml:brushProperty name="height" value="0.06" units="cm"/>
      <inkml:brushProperty name="color" value="#F6630D"/>
    </inkml:brush>
  </inkml:definitions>
  <inkml:trace contextRef="#ctx0" brushRef="#br0">1 94 7533,'0'-21'-900,"0"-4"810,0 23 180,0-6-90,0 0 90,0 6 0,0-15 0,0 15 0,0-7 90,0 9-90,0 0 90,10 25-180,-7-2 90,18 74-90,-19-47 90,4 14 0,-1 2-90,-5-10-1831,1 2 0,-2-1 1831,-10-11-874,9 32 874,-9-63-360,11 18 180,0-39 180,11-14 0,2-11 0,11-15 0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57:03.957"/>
    </inkml:context>
    <inkml:brush xml:id="br0">
      <inkml:brushProperty name="width" value="0.06" units="cm"/>
      <inkml:brushProperty name="height" value="0.06" units="cm"/>
      <inkml:brushProperty name="color" value="#F6630D"/>
    </inkml:brush>
  </inkml:definitions>
  <inkml:trace contextRef="#ctx0" brushRef="#br0">72 94 7533,'-27'0'-360,"6"-9"360,11 7-90,7-7 90,-7 9 0,10 0-90,0-8-90,0 6 360,21-23-90,-6 21-3392,51-21 3392,-23 23-1273,36-6 1183,-40 8-330,17 25 330,-40-11 0,5 63 0,-32-39-854,-3 18 1,-6 1 853,-20-9 803,12 2 0,-2-4-713,-7-20 724,-8 15-814,30-39-453,4-19 1,14-14 0,7-25 0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57:05.556"/>
    </inkml:context>
    <inkml:brush xml:id="br0">
      <inkml:brushProperty name="width" value="0.08" units="cm"/>
      <inkml:brushProperty name="height" value="0.08" units="cm"/>
      <inkml:brushProperty name="color" value="#F6630D"/>
    </inkml:brush>
  </inkml:definitions>
  <inkml:trace contextRef="#ctx0" brushRef="#br0">24 190 8908,'0'-21'2777,"0"-5"-2716,-11 16-887,9-1 1294,-9-6-593,11 7 617,0-9 127,0 0 256,0 1-785,0-1-90,0 8 1220,0 3-1028,0 8-546,11 41 252,-9-5-1619,14 27 0,0 6 1632,-11 10 86,10 5 0,2 0-150,-4-7-74,-2-13 0,2-5 145,11-14 664,-1 15-680,-9-47-200,-4-38 512,1-2-63,-9-44-239,30-19-151,-29 36 0,-1-1 1814,9 5 0,-1-1-1625,-7-12 1,-6 5 34,-7 12 47,-3-42-248,-1 55 5,4-11-450,10 33 632,10 28-339,4-2 32,20 54-77,-8-42 168,30 50-171,-27-60 169,26 25-3,-39-32-280,47 1 341,-52-11-88,52-19 42,-58-2 296,27-14-318,-19-20 424,0 20-164,8-43 122,-18 61 41,8-16 240,-1 83-118,-7-21-138,7 49 1,1 8-126,-8-17-264,2 14 0,0-1 390,-5-19-97,0 10 8,0-27-422,0-9 486,0-7-284,11-3 203,-9-16-977,19-11 565,-7-11 353,9-8 0,1-8 0,0-3 0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57:08.606"/>
    </inkml:context>
    <inkml:brush xml:id="br0">
      <inkml:brushProperty name="width" value="0.08" units="cm"/>
      <inkml:brushProperty name="height" value="0.08" units="cm"/>
      <inkml:brushProperty name="color" value="#F6630D"/>
    </inkml:brush>
  </inkml:definitions>
  <inkml:trace contextRef="#ctx0" brushRef="#br0">451 264 7821,'0'-21'3716,"0"-4"-8168,0 15 5146,0-1 1168,0-6-1531,0 7 791,0-9-902,0 0 866,21-16-1138,-5 20-71,18-27 127,-20 38-563,-4-21 712,-10 22 3328,-10-5-4312,-4 8-75,-31 25 386,6-18 333,-5 21 1,-2 2-61,-9-13 235,-24 35-480,42-31 16,-8 15 862,19-15 164,2 31-32,13-27 215,32 44-374,-5-52-319,19 25-178,20-32-359,8 9-207,11-8 123,16 5-602,-48-5-59,13 33 654,-41-19 810,-14 60 254,-24-47-106,-4 10 0,-2 0 605,-12-13-654,-2-7 1,0-3 251,2-6-35,-47-9-608,36-1-216,-16-18-721,32-1 174,14-9 183,12 8 472,53 3-76,-10 8 143,17-4 0,2-1 175,-6 3-94,15-5 1,-1-2 349,-22-1-139,17-3 0,0-2-36,-23-5-15,46-24 223,-59 21 255,14-38 219,-32 36-81,-21-36-246,5 38-561,-29-37 126,19 35-393,-30-45 69,27 46-553,-36-46 106,36 46-11,-27-29 417,30 32 50,-9-6 217,22 16 138,13-14 451,13 13-34,43-24-244,-14 24-1087,27-13 861,-1 14 4,-15 0-112,-4 4 0,2 6-414,26 35-881,-14-26 148,-10 42 1136,-51-37 1,19 14 0,-7-8 0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57:13.489"/>
    </inkml:context>
    <inkml:brush xml:id="br0">
      <inkml:brushProperty name="width" value="0.08" units="cm"/>
      <inkml:brushProperty name="height" value="0.08" units="cm"/>
      <inkml:brushProperty name="color" value="#F6630D"/>
    </inkml:brush>
  </inkml:definitions>
  <inkml:trace contextRef="#ctx0" brushRef="#br0">1 255 9270,'0'-20'2228,"0"-14"-885,0 30-830,0-21-116,0 14-191,10-8-99,-7 9 193,7-7 595,-10-2-951,0 7-1,11-13 210,-8 14-3588,7-7 3133,-10 7 61,0 3-71,0 0 353,0 6-258,0 9 90,0 23-62,0 1 105,0 13 170,0-15 62,0 9-238,0 33 180,0-33 3302,0 31-3482,0-40-1606,0 22 0,0 3 1696,0 0-452,0 8 0,0-3 452,0-25-706,11 10 547,-9-34 87,9-2-457,-11-8 2454,-11-16-2303,9 11 1303,-9-28-1132,11 29 1267,0-21-900,0 23 91,0-15 278,-10 7-253,7-26 51,-8 13-328,22-29 431,-8 29-443,18-55 172,-19 49-472,19-48 162,-7 54 411,9-38-411,-9 36 187,-4-27-340,-10 30-39,21 4-241,-16 9 616,38 9-645,-38 9 542,37 18-463,-26-4 331,18 46-18,-10-42-116,10 59 408,-7-59-419,-4 51 707,-1-53-525,-20 27 611,19-39-651,-18 3 350,18-16-305,-8-50 197,9 4 1,1-4 276,-5-38-189,-1 30 1,-2 3 137,-4 7-138,-9 0 389,19-7-374,-18 32 503,8-10-623,-11 31-57,0-6-71,0 16 88,0 3-80,0 7 255,0 26-219,0-11 281,10 64-362,-7-41 168,7 21 0,1 3-84,-8 2 96,2 10 0,0 0 31,-5-13-20,0-10 0,0-6-45,0-19 0,-10 0 252,7-35-195,-8-26-165,11-4-230,11-42 351,-8 27-11,28-41 0,-4 43 0,20-20 0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57:14.690"/>
    </inkml:context>
    <inkml:brush xml:id="br0">
      <inkml:brushProperty name="width" value="0.08" units="cm"/>
      <inkml:brushProperty name="height" value="0.08" units="cm"/>
      <inkml:brushProperty name="color" value="#F6630D"/>
    </inkml:brush>
  </inkml:definitions>
  <inkml:trace contextRef="#ctx0" brushRef="#br0">48 482 7412,'0'-29'1723,"0"10"-1059,0 2-332,0 6 137,0-7-336,0-1-17,0-8-96,0 6 508,0-15-498,0 7-260,0-17 0,0-2 1,0 8-91,11-21 189,-9 45-93,9-18 96,-11 42-132,0 28 260,0-2 0,-11 20 313,9 0-259,-4-5 0,1 3 19,5 25-46,0 14 1,0 0-70,0-16-1654,0 2 0,0-6 1696,0-27-651,11 25 574,2-54-292,21 10 225,-18-25-1,37 0-99,-46 9 78,67 1-108,-42 9 2979,26-9-3042,-13 15 260,-8-20 1153,0 20-1050,-3-23-130,-10 15 326,10-15-205,-18-2 61,5-27 257,-21 12-636,11-27 624,-9 30-228,9-7-271,-11 10-169,-11 9 132,9 0-13,-20 9 77,20-7-117,-30 15 28,27-15 5,-27 6 385,30-8 171,-30 0-233,16 0 81,-18 0-193,21 0 79,-8 0 98,-24-17-176,-19 5 4,1-15 8,-24-1 1,55 7 8,-23-23 0,31 30 0,11-28-180,3 30 180,10-16 0,0 1 0,0 6-180,0-31 180,0 27-90,10-61 90,-7 49-90,2-15 0,0-1 90,-5 7 0,0-6 0,0-1 0,0 7 180,11-33-180,-9 56 90,9-19-90,-11 38 90,11-21-180,-9 22 0,19 3 90,-18 3 0,7 39 0,-10-26 0,-10 71 0,7-50 135,-7 15 0,-1 1-135,9-8 90,-4 16 0,1 0-90,5-11 134,-1 18 1,2 2-135,10-11 45,-6-1 0,3-1-45,15-5-45,-6-3 0,1-2 135,8-9 0,40 22 90,-34-49 360,55-28-450,-66-6-90,23-3 0,-4-3 90,-29-2-270,63-4 90,-66 24-720,34 3 630,-40 8-989,20 0 899,-20 0 270,9 0 0,-1 0 0,3 0 0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57:15.857"/>
    </inkml:context>
    <inkml:brush xml:id="br0">
      <inkml:brushProperty name="width" value="0.08" units="cm"/>
      <inkml:brushProperty name="height" value="0.08" units="cm"/>
      <inkml:brushProperty name="color" value="#F6630D"/>
    </inkml:brush>
  </inkml:definitions>
  <inkml:trace contextRef="#ctx0" brushRef="#br0">120 302 7682,'-24'-11'-629,"11"3"848,2-1-61,11 7 708,-10-6-827,7 8-158,-8 0 210,1-8-115,7 6 225,-18-6-206,18 16 611,-7 2-561,10 42 380,0-16-86,0 15 0,0 2 160,0-5-205,5 5 0,0-1 88,-2-8 247,8 27-789,-11-39 475,0-5-315,0-19-90,0-8-318,0 0-247,0-17 705,0 4-112,0-38 131,0 17-235,5-17 0,0-3 215,-2 4-64,7-3 0,1 1 517,-8 11 26,18-39-410,-8 36-15,11-18-33,-11 33 31,-3 10-58,1 11-296,-8 16 279,7 2-422,11 17 55,-5-14-179,18 21 347,1-5-274,-9 2 208,29 13 97,-26-23-153,16 6 181,-21-16-25,0-3-16,-1-8 119,-9-8 221,-4-3 102,11-33 169,-5 11-72,18-38-55,-20 29 308,28-29-165,-34 37 136,34-18-462,-39 39 171,7-4-372,-10 17-383,0 17 409,0 4 204,0 50-165,0-16 115,0 6 1,0 1-48,0 5-1786,5 11 0,1 1 1699,-4-8-518,9 8 1,-1-1 373,-7-20-21,8 1 0,-1-4-6,-7-28 127,7 23-134,-10-48 2113,0-2-2391,0-11 57,0-7 201,0-1-819,11-17 1067,-9 13 1,20-21 0,-9 15-1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57:17.741"/>
    </inkml:context>
    <inkml:brush xml:id="br0">
      <inkml:brushProperty name="width" value="0.08" units="cm"/>
      <inkml:brushProperty name="height" value="0.08" units="cm"/>
      <inkml:brushProperty name="color" value="#F6630D"/>
    </inkml:brush>
  </inkml:definitions>
  <inkml:trace contextRef="#ctx0" brushRef="#br0">689 113 8492,'-13'-8'-886,"2"6"516,11-7 1320,-10 1-930,7 6 22,-7-6-76,-1 8 125,9-8 314,-20 6-403,20-16 644,-9 16-1163,1-14 595,-4 14-242,1-7 232,-29 1-266,24 6-117,-59-7 378,45 9-322,-55 17 346,45-13-92,-26 30 54,31-30 50,-19 46 110,38-33-107,-24 44 139,29-38-5,-1 37 12,4-35-6,20 28-146,4-32-4,9 22-37,-10-20-96,9 21-33,-9-31-11,10 20-102,1-29 63,10 14-81,-7-27 157,18-10 96,-19-2-202,29-23 163,-15 29-168,29-18 155,-30 31 56,17 2-135,-41 11 38,17 24 36,-29-3 171,7 30-107,-10-28-3285,-10 43 3491,-4-50-1611,-20 51 1610,8-54-1107,-30 46 970,17-45-546,-30 27 364,30-31 1860,-17-3-2002,30-9-742,-29-9 773,15-9 209,-7-1-290,23 0 465,13-7-244,11 15 92,0-6 108,0 8 2520,0 0-2690,11 0 1420,-9 0-1192,20 8-234,-9-6-146,10 15-63,-9-7 98,7 9 172,2-9-73,4 7 216,39 2-246,-35-6 138,46-13-55,-37-22-42,18-40 155,-22 18-239,-16-8 1,-5-1 401,-2 6-413,-16-11 0,-5 2 274,3 19-115,-58-33-70,42 58-179,-66-21 69,44 28-222,-15-20 214,24 15-180,10 0 350,1-7-223,9 15 160,-7-15 149,19 15-58,12-15 272,-4 7-73,36-9-127,-37 9 216,69-15-309,-50 12 9,29 0 0,2-1 49,-21-5 60,53 8-364,-68 3 51,54 0 171,-51 6-248,33-6 185,-42-1 365,-2 7-337,-11-6 232,-21-1-269,15 7-341,-36-7 321,26 1-226,-39 6 256,26-6-317,-37 8 223,37 8-319,-48 11 621,56 2 206,-63 23-219,73-13 220,-62 32-209,65-29 269,-35 26-219,41-37 82,-9 21-57,11-24-80,11 8-18,2-18-116,32 7-214,-16-14-34,26 13 51,-28-14-207,17 7-50,-17-1 232,28-6-65,-26 6 175,5 1 59,-12-7-71,-20 23 361,9-12-161,-22 30 235,9-11-34,-41 39-63,25-27-57,-14-4 1,-2-1 62,5 3 83,-37 12-395,37-33 300,-16-12-488,32-20-596,-19-41 107,27 17 731,-27-45 1,30 39 0,-9-14-1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28:47.569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72 0 7533,'-37'19'180,"13"0"-180,13 0-180,11 8 1799,0 3-180,0 41-1169,0-17 180,11 27-91,2-16-2305,3 5 1,2 3 2125,9 12-1765,-9 8 0,-2-4 866,-3-30-271,-2 29 1,-11-59 989,0-2 0,-11-16 0,-2-3 0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57:19.139"/>
    </inkml:context>
    <inkml:brush xml:id="br0">
      <inkml:brushProperty name="width" value="0.08" units="cm"/>
      <inkml:brushProperty name="height" value="0.08" units="cm"/>
      <inkml:brushProperty name="color" value="#F6630D"/>
    </inkml:brush>
  </inkml:definitions>
  <inkml:trace contextRef="#ctx0" brushRef="#br0">72 264 6445,'0'19'1062,"0"0"-6398,0 16 5588,0-12 1255,0 30-1443,0 3-17,0 5-12,-10 37 232,7-35-920,-2-5 0,-1-1 767,-4-1-800,7 24 694,-7-59 1861,10 4-1780,0-23-89,0-28-24,0 10 11,0-61-11,0 41 2679,0-43-2662,0 37-86,0-10 1,0-1 2,0 3 45,0-11 0,0 0 45,0 15 0,-11-50-25,8 61 99,-7-34-198,10 54 2221,10-18-2056,-7 31-138,29-6-1,-27 8-145,27 0 24,-19 0 83,32 8-23,-16-6-10,26 23-130,-39-13 284,26 41 140,-26-28 81,18 52 34,-21-50-190,19 51 236,-27-53-74,27 27-76,-29-39 199,28 3-427,-25-24 202,36-27-12,-37 10-39,37-53 26,-26 43-111,18-53 174,-20 52-160,7-41 217,-19 51-165,9-34 84,-11 37-170,0-13 48,0 26-19,0 1-9,0 9-248,0 0-20,0 9 361,0 9-106,10 4 115,-7 30-87,8-18 123,-11 61-112,0-38 211,0 24 1,0 3 31,0 0-151,-3-18 0,0 11 0,-2-11-1648,-8 18 1622,6-18 1,1-1 147,-5 0-290,11-23 256,0 2-540,0-34-450,0-1 535,11-18 248,2-1 0,21-17 0,3-3 0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57:20.174"/>
    </inkml:context>
    <inkml:brush xml:id="br0">
      <inkml:brushProperty name="width" value="0.08" units="cm"/>
      <inkml:brushProperty name="height" value="0.08" units="cm"/>
      <inkml:brushProperty name="color" value="#F6630D"/>
    </inkml:brush>
  </inkml:definitions>
  <inkml:trace contextRef="#ctx0" brushRef="#br0">72 151 8881,'-13'-29'1719,"2"-7"-1716,0 15-185,9-6 501,-19 8-930,18 9 1103,-7 2-601,10 8 109,0 0-340,0 25 625,0-11-3188,0 80 3057,0-44-859,9 31 1,3 3 777,-7-11-518,11 19 1,0-1 1046,-14-20-266,4-8 1,-1-3-302,-5-9-35,0-6 0,0-34 51,0-55 37,0-2-361,0-52 1986,0 37-1918,0 4 1,0 0 259,0-11-202,-5-7 1,-1 2 185,4 20-19,-4-5 0,1 6 7,5 35 63,0-25-90,0 40 2019,0 18-1839,11-1-395,2 62 242,0-31-31,-2 15 1,-1 2-44,3-5 45,-7 20 1,1-1-63,14-14 46,-19-6 0,-1 1 6,20 24 262,-8-28-118,11 42-56,-11-69 3209,8 14-3326,-7-49 115,9-19 86,1 4-349,21-37 122,16 26-385,-9-3-90,14 20 84,-39 25-278,7-6 334,-21 15-275,-2-14 3,-11 5 146,-11-25 71,9 5 78,-9-16 208,11 18-67,-11 1 212,9 1-539,-30 6 292,16 2 204,-7 2 0,1 15 0,9-6 0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57:38.474"/>
    </inkml:context>
    <inkml:brush xml:id="br0">
      <inkml:brushProperty name="width" value="0.08" units="cm"/>
      <inkml:brushProperty name="height" value="0.08" units="cm"/>
      <inkml:brushProperty name="color" value="#F6630D"/>
    </inkml:brush>
  </inkml:definitions>
  <inkml:trace contextRef="#ctx0" brushRef="#br0">546 114 7806,'0'-10'225,"0"1"-1050,-10 0 270,7 7 222,-8-6 201,1 8 119,7 0 4,-7 0 9,-1 0 34,9 0-1,-9-8 57,11 6 72,0-7-1,0 9 109,0-8-214,0 6 180,11-15-66,-9 15-25,9-7 15,-11 1-250,0 6 180,0-6-34,-11 8-112,-2 0-1,-32 8-9,27-6 20,-35 6 4,37 1 25,-29-7-125,29 15 241,-36-7-174,44 9 253,-45 16-145,48-12 32,-37 30-6,36-30 65,-15 29-41,21-29-92,0 21 139,0-23-161,0 6 40,0-16-117,0 5 94,0-14 86,11 15-147,-9-15 93,9 15-62,-1-15 62,-7 15-30,18-15 38,-8 7-105,1-9 113,7 0-45,2 0 26,25-9-12,2 7-74,19-7 127,-30 9-48,6 17-14,-21-13 82,-1 21-80,-9-6 102,-4 11-84,-10-2 39,0 17-7,0-22 10,-10 46-49,-4-42 95,1 25-22,-8-24-14,19-8-29,-9 8-8,0-2 1,-12 4-15,-4-1 163,-39 15-220,45-29 104,-63 10-112,73-25-17,-62 0-18,54-9-124,-47-18 107,48 4-141,-25-12 183,41 16-123,-9 0-94,11 9 243,0 2 90,0 8 68,32 16-34,-14-12 70,48 30-179,-37-30 143,37 13-160,-37-17 70,27-8 11,-30-3-194,19-25 233,-29 5-159,26-32 184,-37 21-391,16-29 291,-21 29-3615,0-28 3650,0 27-1084,-15-5 1,-1 0 835,8 8-329,-34-37 382,28 56 133,1 2 1,-8 3 0,8 6 0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57:39.040"/>
    </inkml:context>
    <inkml:brush xml:id="br0">
      <inkml:brushProperty name="width" value="0.08" units="cm"/>
      <inkml:brushProperty name="height" value="0.08" units="cm"/>
      <inkml:brushProperty name="color" value="#F6630D"/>
    </inkml:brush>
  </inkml:definitions>
  <inkml:trace contextRef="#ctx0" brushRef="#br0">25 0 7806,'0'38'-1304,"0"-8"1199,0 5-5428,0-14 5555,0 15 1492,0-15-1503,10 22 927,-7-11-978,7 22 115,-10-22-165,0 20 90,0-29 3392,0 12-3392,-10-16 28,-3-9-13,-1-1-18,4-9-38,10-9 45,0-9 1,10-12 0,4-7 0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58:44.975"/>
    </inkml:context>
    <inkml:brush xml:id="br0">
      <inkml:brushProperty name="width" value="0.08" units="cm"/>
      <inkml:brushProperty name="height" value="0.08" units="cm"/>
      <inkml:brushProperty name="color" value="#F6630D"/>
    </inkml:brush>
  </inkml:definitions>
  <inkml:trace contextRef="#ctx0" brushRef="#br0">617 188 7976,'0'-21'-322,"0"4"484,0 9-126,11 6-116,-9-6 328,9 0-258,-11 6 150,0-7 139,0 0-189,0 7 0,0-6 0,0 0 154,0 6-204,0-15 197,-11 15-553,-2-7 123,-21 9 4,-3 9 132,-42 10-87,34 2 129,-42 6-117,58-8 53,-47 7 271,54 4-98,-41-1-11,58-2 101,-16 18-14,21-20 25,0 19-63,10-17-3517,25 27 3402,-6-27-1040,26 23 970,-29-47-99,19 5-99,-29-8-168,37-17 289,-45 13 107,44-21 26,-36 14 79,29 1-70,-29 1 100,26 26-115,-26 4 70,18 33-46,-21-20 930,-2 26-880,-11-36 5,-11 53 97,-2-39-101,-2 15 1,-4-2 200,-7-13-211,-6 14 0,-2-2 43,-9-12-137,-6 11 0,-2-2 19,-4-12 62,4-2 1,2-5-166,6-16 198,-23-3-316,40-20 3,-8-15 41,21 4-88,2-4 204,11 15 83,21-5-35,-5 13-27,29-5 62,-19 8 13,9 0-36,-12 0-140,1 0 337,42-25-182,-32 18-67,53-34 108,-58 19 18,37-32 33,-37 13-117,-1-3 1,0 0 161,-2-2-1072,-8-7 0,-2 2 968,-3 13-1017,-13-48 970,-2 52-305,-40-20 273,34 25 1454,-56-7-1553,46 23 1626,-48-12-1681,37 15 1765,-48 0-1723,46 2 1040,-35 8-842,40 0-2756,2-9 2784,13-1 183,11-1-88,11-14 25,2 21-201,21-30 241,-18 22-231,23-15 0,6-7 88,24-27-71,-27 31 1,3 0 53,7-4 0,-6 7-46,-15 15-131,46-13 199,-59 22 3212,25-5-3272,-41 8 62,9 16-36,-22-3-16,-13 14 2,-2-8-9,-29 9-15,15-16-3474,-39 30 3495,37-27-1147,-8 10 0,2 2 1117,14-4-390,-11 3 1,3 0 341,23-3-15,-23 21 100,40-31 1947,-9 20-1888,22-29 2744,2 21-2849,10-23 1397,1 7-1414,0-9 74,10 8-20,-7-6-216,17 6-19,-7-8 312,11 0-187,20 9 67,-25-7 27,33 23-54,-57-12-18,23 39 16,-40-27 183,-12 69 185,-17-46-1919,-24 18 1,-8 0 1804,-15-8-1262,-4-2 1,0-7 1149,10-24-425,5 0 0,4-8 131,25-23 127,-19-5-751,53-10 1535,11-23-724,13 21 0,13-20 0,10 14 0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58:46.058"/>
    </inkml:context>
    <inkml:brush xml:id="br0">
      <inkml:brushProperty name="width" value="0.08" units="cm"/>
      <inkml:brushProperty name="height" value="0.08" units="cm"/>
      <inkml:brushProperty name="color" value="#F6630D"/>
    </inkml:brush>
  </inkml:definitions>
  <inkml:trace contextRef="#ctx0" brushRef="#br0">24 294 7833,'-10'-19'-983,"7"9"1263,-8 2-371,11-1 328,0 7-140,0-6-3419,0 16 3464,0 2-17,0 26-56,11-5 100,-8 57-48,7-31-1064,-10 15 1,0 4 1032,11 3-752,-10 14 1,0-1 569,10-19 84,-5-1 0,-2-6 89,-1-31-547,8 18 533,-11-43 1327,0-43-1210,0-3-133,0-23 1,0-5 225,0-6-353,5-16 0,0-1 287,-2 14-620,7-14 1,1 0 563,-8 18-608,2 2 0,0 2 474,-5 20 730,11-25-530,-9 58 1384,9-5-1453,10 34-150,-5 20-145,8-3 2150,7 18-1999,-4-22-116,20-1-270,-10-2-397,8-17 518,-19-1-1502,19-18 1636,-19 7-909,19-14 873,-29 14-6,16-23 129,-30 21 1977,19-22-1849,-18 16 35,29-34-63,-27 19 2823,16-36-2992,-10 38-1446,12-46 1509,-7 50-122,16-39 181,-29 54-2148,7-5 2019,-10 20-729,11 33 805,-9-19 2079,9 52-1981,-11-16-714,0-7 1,0 2 739,0 26 244,0-7 0,0-1-302,0-3 250,0 4 0,0-1-440,0-19-121,0-2 0,0-1 382,0-8 1798,0 10-1989,0-18 90,0-15 1814,0 6-1994,0-8 180,0-8 0,0 5 0,0-14 1457,0 6-1457,0-8-281,0-16 217,0-5-180,0-25 180,0 6-450,0-31 270,0 27 1238,0-52-1071,-1 43 0,2 1 24,9-33 9,-9 13 1,1 5 134,9 20-1741,-12-7 1,2 3 1559,9 24 95,-7-24-3,7 58-127,-10 20 124,0 7-721,11 54 720,-9-43 0,20 26 0,-9-34 0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58:47.975"/>
    </inkml:context>
    <inkml:brush xml:id="br0">
      <inkml:brushProperty name="width" value="0.08" units="cm"/>
      <inkml:brushProperty name="height" value="0.08" units="cm"/>
      <inkml:brushProperty name="color" value="#F6630D"/>
    </inkml:brush>
  </inkml:definitions>
  <inkml:trace contextRef="#ctx0" brushRef="#br0">25 264 7974,'-14'-11'-1009,"4"-6"1271,10 15 209,0-6-243,0 8-400,0 8 417,10 11-243,-7 2 303,18 31-99,-8-10-166,-6 14 1,-1 3 23,16 10-36,-20 18 0,-2 0 215,11-14-162,-10 3 0,-2-4 127,1-17-90,0 8-31,0-53 47,0-29-3649,0-12 3489,0-15 57,0-25-253,0 16-895,5-17 0,0-4 1071,-2 3-783,2-6 1,0 1 780,-5 14 1505,0-35-1457,0 57 0,0-2 0,0 34 2232,0 10-2443,-10 27 398,7 62-103,-7-19-33,8 12 1,4 1 36,-2-12-71,4 6 0,2 3 58,7 12-43,-1-18 0,0-1 226,1 1-265,-2 21-70,-11-81-83,10 12 53,-7-26 3268,8 0-3266,-1 0-92,3 0 17,1 0 50,17-9 118,-15 7-138,39-15 157,-15 6 8,-3 1 90,-5 2-3393,34 0 3290,-30 6-11,20-3 0,-3 2-31,-32 3 27,31-9 0,-49 7 231,8-15-58,-11 7 3309,-11-1-3444,8 3-51,-39 8 1,24 0 96,-69 17-195,42-13 83,-15 9 1,-1-1 15,3-10 96,2 3 0,1-1 54,2-4 144,-16 0-179,33 0-180,12-9 0,13 7 0,64-15 90,-29 15-89,63-7 89,-37 9 179,21-8-179,-10 6 90,-4-6 0,-3 0-180,-15 5 180,46-5 180,-83 8 21,9 0-201,-22 0-180,-34 8 0,3-5 45,-13 5 0,-1 0 45,9-6-1741,-14 3 0,3-2 1652,24-3-1085,-53 0 1084,58 0-269,-5-8 359,34 6-90,34-14 90,-5 13 0,37-5-90,-6 8 180,25 0 0,-11 0 2720,-16 0-2810,-24 0 180,0 0-180,-18 0 1755,-5-9-1755,-25-1-180,-9 0 90,-1-7-180,-21 15 180,27-7-180,-35 9 270,48 0-180,-27 0 180,29 0 90,-7 9-90,20-7 180,14 15 0,-8-15 90,37 6-270,-45-8 90,34 0-90,-29 0 90,11-8 0,-11 6-180,-13-6 0,-13 16 0,-32 2 90,16 9-90,-48 0 90,46-9-90,-46-2 0,38 1 90,-40-7 0,36 7 0,-12-9 90,42 0-180,-8-17 90,18 13 0,-7-21 90,10 6-90,0-11 0,0-32 0,0 18-45,4-16 0,2-2 45,-3 2-1831,2-14 0,0-1 1831,-5 8-1116,0-3 0,0 0 1116,0 12-825,-5-9 1,0 4 735,2 23 66,-3-13 0,2 3 113,4 32 1402,0-32-1582,0 48 2140,10-7-2230,-7 9 180,7 0 0,-10 9 3246,0 10-3246,0 1-2952,0 50 3132,0-33-1179,-5 26 0,0 4 999,2-7-669,-3 18 1,2 1 668,4-10-508,3 18 1,4 0 507,6-14 0,-6 11 0,-1-3 90,5-22 136,-5-5 1,-1-4-137,-3-25 1149,19 17-1239,-18-40 1852,7 6-1762,1-8 2679,2-8-2769,0-3 90,30 1-90,-36 2 90,67 0-90,-42 6 90,47-15-90,-29 15-1333,40-32 1423,-45 20-2269,42-30 2269,-58 31-992,37-12 722,-48 15 91,24-1-1,-39 3 2136,8 24-2046,-11-3 0,0 23 0,0-24 2521,-11 13-2701,8-22-1260,-7 13 1171,10-14 722,0 6 1,-11-8 0,-2 0 0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57:45.505"/>
    </inkml:context>
    <inkml:brush xml:id="br0">
      <inkml:brushProperty name="width" value="0.08" units="cm"/>
      <inkml:brushProperty name="height" value="0.08" units="cm"/>
      <inkml:brushProperty name="color" value="#F6630D"/>
    </inkml:brush>
  </inkml:definitions>
  <inkml:trace contextRef="#ctx0" brushRef="#br0">0 94 8423,'0'-10'1792,"0"1"-1435,0 1-43,0 6-162,0-6 99,0-1-136,0 7-28,0-6 608,0 0-695,0 6 0,0-6 90,0 8-695,0-9 695,0 7-90,0-7 180,0 9-246,0 0-539,0 9 605,0-7 0,0 7 605,0-9-1085,0 0 0,0 0 1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57:47.482"/>
    </inkml:context>
    <inkml:brush xml:id="br0">
      <inkml:brushProperty name="width" value="0.08" units="cm"/>
      <inkml:brushProperty name="height" value="0.08" units="cm"/>
      <inkml:brushProperty name="color" value="#F6630D"/>
    </inkml:brush>
  </inkml:definitions>
  <inkml:trace contextRef="#ctx0" brushRef="#br0">24 1 9076,'-23'0'0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57:54.108"/>
    </inkml:context>
    <inkml:brush xml:id="br0">
      <inkml:brushProperty name="width" value="0.08" units="cm"/>
      <inkml:brushProperty name="height" value="0.08" units="cm"/>
      <inkml:brushProperty name="color" value="#F6630D"/>
    </inkml:brush>
  </inkml:definitions>
  <inkml:trace contextRef="#ctx0" brushRef="#br0">191 133 8617,'-24'21'1561,"11"-5"-825,2-7-713,11-7 674,0 6-203,0-8-1239,0 8 1203,0-6 560,-10 6-1077,7-8-682,-7 0 195,10 0-472,0-16 1018,0 12 1018,10-29-821,-7 29-387,7-22 802,-10 16 855,0-1-449,0 2 90,0 1-838,0 6-180,0 10-108,0 13 209,0 51-140,0-26-37,-4 18 1,-2 1 69,-7-4-1680,1 5 0,0 0 1721,-1-4-535,-4-7 0,2-3 452,10-6-174,-27 15-251,29-51 204,-7-10-1046,10-10 822,0-9-104,0-16 147,21-47 76,-16 32 291,11-7 0,0 3 118,-13 18-131,7-26 866,-10 24-860,11-16 88,-9 12-50,19-29-59,-7 29-45,-1-21 109,-3 32-39,11-22-226,-15 39 215,25-11-428,-28 25-272,8 25 433,-11-11 437,0 47-242,10-36-79,-7 52 166,7-49-46,1 57 310,-9-49 441,20 35-556,-9-31-352,10 31-3,-9-27 351,7 44-277,-8-44 171,0 52-55,8-58 244,-18 39-259,7-62-526,-10 18 567,0-31-199,11-2-433,-8-2 3173,7-23-2874,-10 12 340,-10-31 1,-4 13-1,-9-15 1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28:47.780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1 350 7533,'0'-29'0,"0"1"449,0 1-179,0 6 90,0-6 0,21 0-3392,-5 6 3481,29-23-1587,23-4 1318,-12 15 0,33-9-180,-49 40-98,15 27-81,-28 0-1652,-4 71 1651,-12-48 182,-14 9 0,-5-1-361,-5-10-1081,0 33 1440,2-47 0,11-5 0,0-19 0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57:54.308"/>
    </inkml:context>
    <inkml:brush xml:id="br0">
      <inkml:brushProperty name="width" value="0.08" units="cm"/>
      <inkml:brushProperty name="height" value="0.08" units="cm"/>
      <inkml:brushProperty name="color" value="#F6630D"/>
    </inkml:brush>
  </inkml:definitions>
  <inkml:trace contextRef="#ctx0" brushRef="#br0">96 19 8354,'-27'0'-941,"6"0"537,11 0 203,7 0 457,-8 0-84,1 0-89,7 0 2,-7 0-60,10 0 121,10 0-179,3 0 90,32-8 40,-16 6-115,37-7-78,-37 9-297,37 0 303,-37 0 84,37 0 0,-37 9 0,16 1 1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57:54.605"/>
    </inkml:context>
    <inkml:brush xml:id="br0">
      <inkml:brushProperty name="width" value="0.08" units="cm"/>
      <inkml:brushProperty name="height" value="0.08" units="cm"/>
      <inkml:brushProperty name="color" value="#F6630D"/>
    </inkml:brush>
  </inkml:definitions>
  <inkml:trace contextRef="#ctx0" brushRef="#br0">0 57 7827,'0'-19'-661,"0"9"1191,0-7-176,0 15 21,0-7-305,0 9-320,0 0 243,11 0 97,-9 0-352,19 0 180,-18 9 16,8 1-99,-1 17 264,-7 11 149,7-7-3269,1 47 3254,-8-33-983,2 9 1,0-1 991,-5-6-356,0 38 189,0-59-804,0 17 654,0-32 712,0-11 1,11-19 0,2-10 0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57:55.139"/>
    </inkml:context>
    <inkml:brush xml:id="br0">
      <inkml:brushProperty name="width" value="0.08" units="cm"/>
      <inkml:brushProperty name="height" value="0.08" units="cm"/>
      <inkml:brushProperty name="color" value="#F6630D"/>
    </inkml:brush>
  </inkml:definitions>
  <inkml:trace contextRef="#ctx0" brushRef="#br0">48 208 7827,'-27'-21'-712,"6"-4"744,21 23 639,0-15-250,0 7-4421,0-9 4205,0 9 920,0-16-773,11 14-235,23-16 2,-16 10-256,32 10 0,6 5-203,-6-5 113,32 16-57,-40 3 0,-29 7 64,0 2 166,-2 7 4,-11 36 234,0-17 66,-11 33 5,-2-39 34,-21 23-38,18-30-141,-37 20-75,35-41 3391,-16 5-3591,23-17-97,1 0 61,-4 0-66,1 0-142,13-17 430,13 13-123,32-21 174,-16 23-244,69-15 209,-61 14-24,50-5 98,-50 8-111,10 17-172,-10-5 12,-13 50 234,-14-36 182,-31 44-20,5-39 75,-39 15-183,26-17 130,-37-1-174,37-18 174,-47 7-575,33-15-303,-15 6 198,35-8-532,2 0 916,28 0 1,-14 0 0,17 0 0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57:55.691"/>
    </inkml:context>
    <inkml:brush xml:id="br0">
      <inkml:brushProperty name="width" value="0.08" units="cm"/>
      <inkml:brushProperty name="height" value="0.08" units="cm"/>
      <inkml:brushProperty name="color" value="#F6630D"/>
    </inkml:brush>
  </inkml:definitions>
  <inkml:trace contextRef="#ctx0" brushRef="#br0">310 114 6838,'0'-22'1408,"0"5"-789,0 17-609,0 0-219,0-8 688,0 6-239,0-6-38,0-1 60,0 7-82,0-15-270,-11 7 271,-2-1-289,-11 3-248,0 8 94,-10 8 49,8 3 61,-13 27 1,1 9 80,4 6 144,4 12 0,5 2 275,14-4-112,14 3 1,5-1 93,5-4-234,16 3 1,8-7 82,7-30-191,15-3 0,4-6-103,5-18 15,5-19 1,-1-4-96,0 5-123,-15-20 0,-4-2 219,-13 15-784,15-19 709,-28 25 175,18 8 0,-19 11 1,8 11-1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57:56.022"/>
    </inkml:context>
    <inkml:brush xml:id="br0">
      <inkml:brushProperty name="width" value="0.08" units="cm"/>
      <inkml:brushProperty name="height" value="0.08" units="cm"/>
      <inkml:brushProperty name="color" value="#F6630D"/>
    </inkml:brush>
  </inkml:definitions>
  <inkml:trace contextRef="#ctx0" brushRef="#br0">2 350 7561,'0'-48'-14,"0"11"-890,0 1 272,0-10 630,0 4 91,11-12-89,-9 25 179,9 2 87,-11 7 364,0 10-540,0 35-90,0 0 360,0 55-91,-11-36-44,10 15 0,0 3-135,-10 7-45,10 7 0,2-1 45,-1-9-225,0 1 0,0-4 45,0-23-359,0 29-1,0-58-540,0-54 721,11 6 269,-10-15 0,0-3 0,10-7 0,-11-19 0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57:56.257"/>
    </inkml:context>
    <inkml:brush xml:id="br0">
      <inkml:brushProperty name="width" value="0.06" units="cm"/>
      <inkml:brushProperty name="height" value="0.06" units="cm"/>
      <inkml:brushProperty name="color" value="#F6630D"/>
    </inkml:brush>
  </inkml:definitions>
  <inkml:trace contextRef="#ctx0" brushRef="#br0">24 170 7533,'-13'-18'0,"2"-2"90,11 10 0,0-7 269,11 7-179,2-9 0,21 1 0,-7 7-180,28-6 450,38 7-450,-22-1 24,-10 5 1,-1 3 155,-7 12 270,36 27-450,-46-3-1615,-20 29 1,-12 6 1704,-24-3-860,-2-3 0,-5 12 0,-3-11 860,-30 12-583,17-16 1,-5 8 0,7-11 312,-3-4-638,-4-2 1,8-6 547,31-31 540,-9 3 0,22-24 0,2-3 0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57:59.825"/>
    </inkml:context>
    <inkml:brush xml:id="br0">
      <inkml:brushProperty name="width" value="0.06" units="cm"/>
      <inkml:brushProperty name="height" value="0.06" units="cm"/>
      <inkml:brushProperty name="color" value="#F6630D"/>
    </inkml:brush>
  </inkml:definitions>
  <inkml:trace contextRef="#ctx0" brushRef="#br0">72 57 7533,'-13'-19'-810,"-8"8"270,18-5 271,-7 14 449,10-7-180,0 9 0,0 0 269,0 9-269,0 1 0,0 9 90,0 33-90,10-16 45,-9 15 0,1 2 45,19 4-90,-18 12 0,-3 2 0,10-2 45,-19 11 0,-3-3-45,7-25-45,-12 1 0,2-4 45,12-25-180,-7 3 180,10-18-359,0-26 269,0 4 90,0-23 0,10 7 0,4-9 0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58:00.222"/>
    </inkml:context>
    <inkml:brush xml:id="br0">
      <inkml:brushProperty name="width" value="0.06" units="cm"/>
      <inkml:brushProperty name="height" value="0.06" units="cm"/>
      <inkml:brushProperty name="color" value="#F6630D"/>
    </inkml:brush>
  </inkml:definitions>
  <inkml:trace contextRef="#ctx0" brushRef="#br0">0 57 6363,'24'-21'360,"-11"4"-360,8 17 90,-8 0 0,11-8 0,0 6-180,10-7 180,14 18 0,-9-7-90,6 6 90,-11 1 90,14 18-90,-9-12-3392,6 35 3302,-32-35-584,-2 45 674,-11-26-180,-21 62 90,-6-40-918,-6 14 1,-2 1 917,-7-3-310,-3 4 0,3-3 400,10-22 765,-2-4 1,2-8-766,16-23 359,-5 14-359,21-24 2107,0-10-2737,0 3 3064,0-20-2704,0 23-450,0-15 630,11 7 0,12-17 0,14-2 0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58:03.290"/>
    </inkml:context>
    <inkml:brush xml:id="br0">
      <inkml:brushProperty name="width" value="0.08" units="cm"/>
      <inkml:brushProperty name="height" value="0.08" units="cm"/>
      <inkml:brushProperty name="color" value="#F6630D"/>
    </inkml:brush>
  </inkml:definitions>
  <inkml:trace contextRef="#ctx0" brushRef="#br0">95 77 7019,'-13'10'2592,"3"-2"-1728,10-8-1728,0 0 345,-11 0 174,9 0 98,-9 0 62,11-8 1455,0 6-647,0-6 0,0 8-623,0 0 0,0-9 1271,-11 7-1367,9-7 921,-9 1-1838,11 6 709,0-7 1,0 1 1360,0 6-89,0-7-1182,0 9 370,0 0-922,0-8 1477,0 6-711,0-6 0,0 8-998,-10 0 1,7 0 89,-7 8 1436,10-6 559,0 15-1087,10-15-992,-7 23 911,7-20 234,1 28 603,-9-29-210,30 29-677,-27-29-577,27 22 94,-29-24 1002,7 15-743,1-15 207,-9 6 57,19-8-454,-18-8 1143,8 6-734,-1-15 641,-7 7 228,7-18-344,1 16 373,-8-13-438,7 23-176,-10-6-145,0 8-67,0 0-735,0 8 760,0 11 86,0 1 364,0 24-494,0-21 1023,0 12-940,0-16 998,0 0 89,0 0-1087,0-9 0,0-2 90,0-8-1177,0 0 89,0-8 998,0-2-90,0-17 90,-10-2-273,7 0 202,-8 10-331,11 2 1309,-10-2-310,7-2-694,-7-15-131,10 24 228,-11-22 32,8 30-404,-7-13 331,10 9 41,-11 6-681,9-6 448,-9 16-10,11 2 243,0 9 241,0 0 203,0 8-1,0-5-443,0 4 1082,0-6-752,0-2 140,-10-7-841,7 5 484,-8-14-873,11 6 760,0-16 0,0-11 0,0-1 0,0-16 0,0 16 371,0-8-484,0 18 963,0 1-850,11 18-693,-8 35 646,7-17-1621,-8 22 0,-4 4 1692,2-5-1113,0 9 0,0 1 1089,0-4-1120,0 35 1120,0-57 624,11 13-760,-9-35 1694,9-10-2579,-11-27 931,0-21 90,0-2-90,0-46 90,0 48-45,0-5 0,0 1 228,0 8 18,0-27 796,0 40 1358,0 4-2265,0 19 2558,0 41-2558,0-8-3271,0 54 3271,0-27-90,0 13 0,0 15 45,0-24 0,0 0 45,0 33-86,-2-21 0,4-7-25,8-25-296,-7 24 283,8-47-797,-11 4 652,0-17 2393,10-9-2686,-7-1 479,7-34 1,1 10 0,2-19-1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58:03.773"/>
    </inkml:context>
    <inkml:brush xml:id="br0">
      <inkml:brushProperty name="width" value="0.08" units="cm"/>
      <inkml:brushProperty name="height" value="0.08" units="cm"/>
      <inkml:brushProperty name="color" value="#F6630D"/>
    </inkml:brush>
  </inkml:definitions>
  <inkml:trace contextRef="#ctx0" brushRef="#br0">261 68 8455,'-37'0'-1439,"14"0"1439,12 0 180,1 0-180,7 0 0,-8 0-90,11 0 90,0 0 0,0 8 1247,-10 2-513,7 9 612,-7 0-253,-1 17 113,9-4 388,-20 39-388,9-28-3219,-21 28 1912,8-40-17,2 5-207,13-25-32,11-2 397,0-18-2410,0-10 2501,11-2-401,2-40 490,11 34-227,0-33 200,-11 38 2222,-3-4-2541,-10-2 323,21-9-451,-5 5 3628,18-20-3720,-20 37 417,7-27-158,-19 38 217,30-4-918,-16 18 40,18 26 279,-10-5-3238,0 7 3497,-1-3 21,12 12-108,-9-15-672,19 21 1307,-29-41-398,15 5 0,-17-17 1,9 0-1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28:47.901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120 19 7533,'-24'0'359,"0"-8"-179,0 6 270,1-6-180,10 8 0,2 0-990,11 0 360,0 0-809,21 17 1169,-5-5 0,18 15 0,-10-9 0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58:05.390"/>
    </inkml:context>
    <inkml:brush xml:id="br0">
      <inkml:brushProperty name="width" value="0.08" units="cm"/>
      <inkml:brushProperty name="height" value="0.08" units="cm"/>
      <inkml:brushProperty name="color" value="#F6630D"/>
    </inkml:brush>
  </inkml:definitions>
  <inkml:trace contextRef="#ctx0" brushRef="#br0">0 113 8455,'0'-20'4177,"0"-5"-2965,0 23-561,0-15-333,0 15 105,0-15-186,0 15-59,0-7 851,0 1-1337,0 6 91,0-6-91,0 16 91,0 27-91,0-10 181,0 61-181,0-40 398,0 15 0,0 2-90,0-5 45,0 3 0,0 0 45,0-7-45,0 4 0,0-1 45,0-9-180,0 22 180,0-60-180,0-2 90,0-8-1054,0-16 1054,0 3-90,0-31 90,0 21-90,0-38 90,0 36 0,0-27 0,0 14 964,0-43-1054,0 24 135,0-1 0,0 3-45,0 18 0,0-41 0,0 64 0,0-20 0,0 41 0,0 19-90,0 17 180,0 55-90,0-33 90,0-3 0,0-1-90,0-5 0,0 24 90,0-26 180,0-4-360,0-1 180,0-22-180,0-19-90,0-8-964,0 0-179,0-25 1143,0 10-180,11-54 431,-9 34-118,9-28 0,-11 17 1,0-3-1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58:05.923"/>
    </inkml:context>
    <inkml:brush xml:id="br0">
      <inkml:brushProperty name="width" value="0.08" units="cm"/>
      <inkml:brushProperty name="height" value="0.08" units="cm"/>
      <inkml:brushProperty name="color" value="#F6630D"/>
    </inkml:brush>
  </inkml:definitions>
  <inkml:trace contextRef="#ctx0" brushRef="#br0">190 95 7088,'-13'-11'1202,"-8"2"-1263,18 9-224,-7 0 204,10 0 146,0 0-146,-11 9 614,8-7-29,-7 15-2,10-6 267,0-1 284,-11 23-219,9-18 267,-19 45-289,18-35-275,-29 44-209,16-43-329,-7 18-177,12-34-214,11-1 432,0-9-1051,11-34 1033,-9 17-31,19-44 79,-7 38-42,9-38 61,-9 37 123,7-37-274,-19 38 1109,19-20-1066,-18 21 41,18-5-266,-18 17 542,18 1-809,-19 18 647,20 9-599,-9 3 149,21 48 126,-18-40 115,7 23 1,-4-1 113,-14-22-89,27 40 425,-29-56-215,7 21 52,-10-30 108,0 13-257,0-17-1781,0 0 1726,0-9 0,11-1 0,2-9 1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58:07.857"/>
    </inkml:context>
    <inkml:brush xml:id="br0">
      <inkml:brushProperty name="width" value="0.08" units="cm"/>
      <inkml:brushProperty name="height" value="0.08" units="cm"/>
      <inkml:brushProperty name="color" value="#F6630D"/>
    </inkml:brush>
  </inkml:definitions>
  <inkml:trace contextRef="#ctx0" brushRef="#br0">37 1 6980,'-13'19'1843,"3"-1"-1050,10 10-118,0 1-91,0 9-314,0 8-77,10 2 18,-7 8 454,18 26-524,-19-20 45,4-7 1,-1-2-237,-5-8 140,0 25-90,0-58 90,0 5-157,0-17-687,0-17 886,0 5-276,0-50 194,0 27-140,0-45 90,-11 47-163,9-36 143,-9 36 548,1-39-604,7 31-137,-18-6-10,18 28 59,3 78 74,3 0 98,3 2 1,3 14 0,-3-8-16,-5-14 1,1 1 16,4 18 0,3 8 0,-3-15-73,-4-2 16,9 15 0,0-97 0,2-21 0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58:08.188"/>
    </inkml:context>
    <inkml:brush xml:id="br0">
      <inkml:brushProperty name="width" value="0.08" units="cm"/>
      <inkml:brushProperty name="height" value="0.08" units="cm"/>
      <inkml:brushProperty name="color" value="#F6630D"/>
    </inkml:brush>
  </inkml:definitions>
  <inkml:trace contextRef="#ctx0" brushRef="#br0">190 31 8060,'-24'0'-1259,"1"0"1079,-1 0 449,11 0-89,-8 0-90,18 0-180,-8 0 180,1 0 0,-3 25 568,-11-11-285,11 30 296,2-24-9,11 25 119,0-31-180,0 20 90,0-32-90,11-2-1256,-9-11 1070,30-24-644,-16 3 61,18-22-84,-10 23-43,10-14 83,-18 33-311,47 4 597,-52 26-436,63 12-187,-56 8 314,59 8 0,-25-7 0,30 7 1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58:08.523"/>
    </inkml:context>
    <inkml:brush xml:id="br0">
      <inkml:brushProperty name="width" value="0.06" units="cm"/>
      <inkml:brushProperty name="height" value="0.06" units="cm"/>
      <inkml:brushProperty name="color" value="#F6630D"/>
    </inkml:brush>
  </inkml:definitions>
  <inkml:trace contextRef="#ctx0" brushRef="#br0">95 1 5061,'-39'19'-1259,"-4"-1"2140,41 1-1061,-9-9-3098,11 7 3368,0-7 930,0 1-841,0 14 368,11-12-367,2 56-90,11-23 90,-1 44 3212,1-32-3302,-16-6 0,-3 3 0,6 28-1741,-10-18 0,-2-2 1651,1-1-824,0 24 644,0-69 90,0 25-180,0-40-179,0 15 179,0-15 3119,0-10-2939,0-13 1367,0-8-1277,0-32 0,0 17 0,0-30 0,11 10 0,2-3 0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58:08.827"/>
    </inkml:context>
    <inkml:brush xml:id="br0">
      <inkml:brushProperty name="width" value="0.06" units="cm"/>
      <inkml:brushProperty name="height" value="0.06" units="cm"/>
      <inkml:brushProperty name="color" value="#F6630D"/>
    </inkml:brush>
  </inkml:definitions>
  <inkml:trace contextRef="#ctx0" brushRef="#br0">214 1 7533,'-26'0'-630,"5"0"540,10 0-90,-2 0 180,0 8 90,3-6-270,-1 15 270,8-7 0,-18 17-180,19 3 90,-9 33 0,1-28 90,-4 51-90,-9-51-90,9 28 90,4-42-270,20-21 270,-7-13-180,29-47 270,-16 24-180,18-35 90,-10 32 90,10-24-90,-8 29 90,8-10 0,-20 34 180,7 18-270,-8 13-90,21 42 90,-7-19 0,7 35 0,0-29 0,3 15 0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58:50.324"/>
    </inkml:context>
    <inkml:brush xml:id="br0">
      <inkml:brushProperty name="width" value="0.06" units="cm"/>
      <inkml:brushProperty name="height" value="0.06" units="cm"/>
      <inkml:brushProperty name="color" value="#F6630D"/>
    </inkml:brush>
  </inkml:definitions>
  <inkml:trace contextRef="#ctx0" brushRef="#br0">143 265 7533,'0'-30'-1439,"0"3"-4132,0 7 5571,0 2 1409,-11-1-1319,8 0-90,-7 1 949,10 7-859,0-14 0,0 20 0,-11-20 3482,9 23-3482,-9 2-180,11 10 180,0 68 0,0-28-369,0 15 1,0 2 278,0-2 135,-5 18 0,0-1-135,2-15-1364,-3 9 0,1-5 1544,5-36-180,0 9 180,0-35-360,0-18 0,0-43 0,11 14 180,-8-42-180,7 8 90,-9 8 0,-2-2 90,1-24-1053,0 13 1,0 7 1052,0 33 2223,0-24-2223,0 51 90,0 43-180,0-6 225,0 35 0,0 6-135,0-6 180,0 37 0,0 1-91,0-22-44,0 3 0,0-5-45,0-33 90,11 18 0,-9-49-360,9 5-179,-1-34 269,-7 5 3460,18-24-3280,-18 7-2202,3-28 0,-2-7 2112,-14-3-1045,5-12 1,-3 2 1134,-16 22 0,0-41 540,0 27-450,1 16-883,20 3 968,-5 48 1506,40-7-1501,-6 9 180,43-8-450,-27 6 0,13-6 90,-20 8-965,44 0 965,-32 8 1123,40 11-1303,-60 2-1703,-4 31 1883,-12-26-90,-11 59 0,0-47 24,-8 17 1,-5 3 65,-14-2 0,0 2 0,-4-1 0,-8-3 0,-4 0 0,-1-3 0,-1-13 0,-10-1 0,-1-5 0,11-20 851,-42 5-671,69-25 1228,-14-3-1408,32-8 2549,32 9-2459,-14-7-269,27 15 268,-21-7-746,21 1 657,-16 6 90,37-14-90,-37 5 0,26-7 90,-29-2-90,30-6 90,-17-4-90,2-8 0,-3-3-180,-6-7 45,3-20 0,-7-3-45,-22 11 45,6-14 0,-3-1-45,-20 8-424,-4 8 1,-4 3 513,-10 12-1141,-48-8 1231,35 42-592,-47 2 503,46 16 2165,-44 19-2076,66-4 90,-53 29-90,56-29 90,-27 30 89,21-39 1506,11 20-1685,-8-24 2005,18 1-2005,-7-2 1366,10-9-1366,10 0 269,14-9-179,-8-2 0,47-25 0,-52 14 0,63-23 0,-45 16-90,50 0-800,-37 10 800,24 10 0,-50 9 90,26 0-90,-5 34-90,3-17 90,15 44-90,-39-38 90,5 37 0,-21-34 0,0 26-90,-11 11 90,-12 17 0,-4-1 0,-7 8 0,10-45 0,-31 29 890,13-37-890,-3-6 0,0-4 0,3-11-180,-35 12 180,38-23 180,-41 14-180,38-14 90,-13 15-90,42-7 0,13 1 0,13-3 0,21-8 0,-18 0 0,47 0 0,-52 0 0,63-17 0,-56 5 90,38-15-90,-30 8 0,50-24 0,-52 17-45,19-3 0,-1-2 45,-24-9 0,48-25 0,-37 23-90,5-10 90,-13-19-3662,-18-19 3572,8 0-2178,-22 2 2178,-2 57 90,-11-13-270,-31 14 270,12 1-450,-46 2 450,15 16 0,0 3 90,6 8-180,31 0 90,-8 17 0,29-5 180,-16 24-180,30-24 2359,-9 22-2359,11-30 0,0 21 0,0-23 180,21 6 89,-5-8-179,29 0 0,-8 0-90,10-8 0,-10 6-90,8-14 180,-19 5-270,30-7 180,-38 7-179,24 3 179,-39-1 0,8 7 0,-11-7 3302,0 9-3302,0 0-180,-11 0 180,8 0-90,-7 0 90,10 9 0,0 1 0,0 1 0,0 6 0,0-7 90,0 9-90,0 0 180,0 16-180,10-11 90,-7 36-90,8-26 89,-11 45-89,0-35 90,0 44-90,0-44 90,-11 26-90,8-38 0,-7 20 0,10-37 0,-21 19 0,5-32-180,-39 14 180,26-14-179,-27 6 89,30-8 90,-19 0 0,29 0-90,-15 9-180,28 1 0,-8 10 0,22-10-180,-8 7 360,18-15-179,2 6 179,4-8 90,-4-8 0,-1-3 0,-9-7 0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58:50.607"/>
    </inkml:context>
    <inkml:brush xml:id="br0">
      <inkml:brushProperty name="width" value="0.06" units="cm"/>
      <inkml:brushProperty name="height" value="0.06" units="cm"/>
      <inkml:brushProperty name="color" value="#F6630D"/>
    </inkml:brush>
  </inkml:definitions>
  <inkml:trace contextRef="#ctx0" brushRef="#br0">72 425 7533,'-14'-29'-1709,"-7"-23"-3952,19 10 5661,-9-14 0,11 9 1409,0 10-1409,0 8 1130,-10-24-951,7 28 91,-8-19-180,11 34 360,0 10-360,0 19 180,0 35-180,0-10 45,0 16 0,0 1-46,0-9-108,0 30 1,0 0 107,0-28-89,0 0 0,0-3 90,0-22-180,0-2 180,0-17 2970,0-60-3150,0 10-90,5-23 0,1-5 0,-3 1-1376,2 12 1,0 3 1105,-5 2 50,0-30 0,11 45 0,2-17 0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58:52.657"/>
    </inkml:context>
    <inkml:brush xml:id="br0">
      <inkml:brushProperty name="width" value="0.06" units="cm"/>
      <inkml:brushProperty name="height" value="0.06" units="cm"/>
      <inkml:brushProperty name="color" value="#F6630D"/>
    </inkml:brush>
  </inkml:definitions>
  <inkml:trace contextRef="#ctx0" brushRef="#br0">214 397 6004,'0'-21'-180,"0"-5"180,0 24 0,11-15-4252,-8 7 4252,7-9 860,-10 9-860,0-7 0,0 6 0,0 1 0,0-7 0,0-2 3392,0 7-2943,0-13-179,0 14 180,0-7-360,0-2 180,21-7-180,6 6-90,52-6 90,-24 17 90,35 2-180,-51 8 179,17 0-89,-40 0 270,5 8-270,-21-6-180,0 14 180,0-14-180,-21 15 180,5-15-180,-29 6 90,29-8 90,-26 9-540,5-7 271,-45 6-1,16-8 180,-23 9 0,49-7-180,-37 24 180,56-14 0,-31 32-90,38-13 180,1 49-90,3-35-1606,12 12 0,6 0 1606,5-10 119,-2 11 1,2-2-120,11-19 270,10 41-270,3-55 89,32 29 1,-17-37 0,17 10 0,-21-25 0,-1 0-90,0 0 270,12-17-270,-20 13 180,6-30-180,-21 30 90,-11-13-180,8 9 3377,-18 6-3287,7-15 46,1 15-46,2-15-90,0 15 0,-2-6 90,-11 8 270,0 0-270,0 8 0,-11-6 90,8 15-180,-18-15 180,19 15-90,-19-6-90,-3 7 270,-34 10-180,5-16 45,-3 2 0,1-3-45,8-9-3392,-40-2 3392,60-2-1675,-28-31 1675,37 26-305,-25-43 305,30 35-179,0-46-1,2 28-1612,11-54 1792,0 41 240,5-7 1,1 1-241,-3 6-78,16-7 0,4 1 78,-5 15-657,19-12 1,3 3 656,-9 19 23,23-9 0,1 3-23,-19 18 0,24-3 0,-1 3 0,-25 13 939,43 11-939,-61-5 1393,5 29-1123,-21-20-270,0 13 720,0 2-540,0-7 2571,-11 14-2661,-12-13-180,-4 4 90,-7-6-90,10-10 0,-10 7 90,-3-15-360,-21 6 270,8-8-90,-29 0 180,36 0-270,-44 0 270,56 9 2032,-25 1-2032,33 9-270,9 41 450,4-31-225,12 26 0,6 2 135,6-18-1246,6 17 0,5 1 1246,14-11-90,-2 25-2089,16-33 2089,-35-9-1247,69-1 1337,-42-18-237,6-11 1,-2-6 146,-6-14 0,33-17 0,-58 9 1360,25-7-1360,-41 24 2002,9-13-2002,-11 23 3039,0-6-2949,0 8 1486,-11 8-1576,9-6-90,-19 14 90,18-5 33,-29 7-33,27-7-90,-37 6 90,26-7-90,-29 1 90,8 5-90,-21-5 90,19-1-90,-38-1 90,45-9-90,-44-9 90,47-1-179,-16-18-1,11-9-3482,7-45 3572,4 17-909,14 0 0,7-1 999,13-1-704,4-4 0,4 2 614,10 10 45,19 0 0,2 5-45,-13 19 45,26 1 0,3 7 45,-19 15-155,4 2 1,-1 3 154,-11 7 2044,6 8-2134,-21 3 2528,-11 16-2348,-3-6 2385,-10 5-2385,-10-6 180,-3-2-360,-1-7 1139,-28 14-959,24-21-180,-27 21 90,21-23-180,-21 15 1,6-7-271,-30 10 450,19-2-270,-18 18 180,17-5 45,20 11 0,4 4 225,1 2-270,5 49 0,21-56 180,32 30-90,-25-29-1561,33-1 0,5-2 1741,-11-4-1135,20-2 1,3-5 1134,-12-16-135,15-1 0,-2-5-45,-21-14-367,23-4 1,-1-4 277,-25-6-261,10-4 0,-1-1 350,-14 4 0,16-12 434,-32 7-1873,-2 16 3477,-11-5-2038,0 17 0,0-8 0,0-3 0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58:55.324"/>
    </inkml:context>
    <inkml:brush xml:id="br0">
      <inkml:brushProperty name="width" value="0.06" units="cm"/>
      <inkml:brushProperty name="height" value="0.06" units="cm"/>
      <inkml:brushProperty name="color" value="#F6630D"/>
    </inkml:brush>
  </inkml:definitions>
  <inkml:trace contextRef="#ctx0" brushRef="#br0">72 245 7533,'-13'-19'0,"2"1"-6290,11-2 6020,-10 10 1679,7-15-1409,-18 21 949,18-21-859,-7 23 0,10 2 0,0 10 90,10 34-180,-7-10-1000,7 16 1,1 4 999,-8 5 1088,2-2 0,0 1-1088,-5 2 134,0-2 1,0 0-45,0 0 0,0 30-90,0-68 0,0-2 90,0-27-450,0-68 450,0 24 2713,0-45-2893,0 44 227,0-20-227,0 20 90,0-42 0,0 61 0,0-9 0,0 35 0,0 59 0,0-21 90,0 26 0,0 4-90,0-12 90,0 6 0,0-1 89,0-8-89,11 27-90,-9-39 90,9-5-90,-11-19 180,0-8-90,0 0-90,0-25 0,0 19 0,0-45 0,0 37 0,0-47 0,0 36 286,0-27-286,0-11-273,10 9 273,-7-11 0,8 21 0,-11 24 0,10-16 0,-7 15-90,18-23 90,-18 29-90,28-18 90,-15 22 0,29-7 0,-19 7 0,19 3-90,-19 8 90,9 0 0,-12 0-90,1 0 893,10 33-623,-18-8-180,5 21 270,-21 6-360,0-26 180,0 42-90,0-42 90,-21 26-90,16-31 270,-48 23-270,35-21 270,-38 12-180,30-24-1,-8-3-89,10-8-179,0 0 179,11 0-180,3 0 180,10 0-270,0-8 180,0 6 90,0-7 90,0 1-90,10 6-180,-7-15 180,18 15 0,-8-15 0,32 15 0,-27-15 0,35 15 0,-37-6 90,39 0-90,-26 6 90,27-7-90,-30 9-3392,19-8 3482,-19 5-394,19-5 304,-29 16 0,16 11 90,-30 3 0,9 30 0,-11-27 0,0 36-90,0-38-2198,-11 29 2468,-23-20-270,5-3 2377,-5-4-2287,-19-15-90,32 0-90,-66 7 90,45-15-2414,-48 7 2414,48-9-1411,-35 0 1501,48-9 331,-26 7-421,39-7 0,-5 1-180,21 6 180,0-6 1507,0 8-1956,10 0 2823,4 0-2464,30 8 180,-15-6 270,27 6-360,-30-8 180,19 0-180,-8 0 180,10 0-180,-10-8 90,8-11-90,-18-1 0,28-33 0,-37 20-983,35-47 893,-48 36-339,27-44 429,-29 53 0,7-17 0,-10 33-92,-10 1 92,-3 7 0,-22-6 0,-2 15-269,-10-7 269,10 9-270,-29 0 270,34 0-90,-44 26 90,47-12 0,-27 39 90,30-31-180,-8 31 90,21-38 0,2 26 0,11-36 428,0 20-428,0-23 2,0 6-2,0-8 0,11 0 0,-9-8 3392,19 6-3392,-7-15-3392,9 7 3392,1-1 0,-11-6 0,29 7 0,-2-26 180,0 13-2448,12-29 2268,-46 29 76,25-46-76,-28 42-90,7-34 180,-10 40 2171,0-6-2261,-21 8-2261,16 1 2261,-27-2 2261,19 10-2261,-21-7-159,8 15-21,-61-23 180,50 21 0,-40-13-90,53 17 0,-10 0 90,18 8 3302,-5 11-3482,21-6 270,0 20-180,0-20 180,0 6 0,0-2 0,0-15-90,0 6 90,0-8 180,0 0-270,0-8 0,0 6 0,11-15 0,-9 7-90,19-1 90,-18-6 0,18 15 0,-8-23 0,11 12-90,21-6 90,-16 3 0,16 14 0,-11-6 0,3 8 0,21 25 90,-8 6-90,-13 8 0,16 30 90,-45-32-90,23 42 0,-31-45 0,-10 26 90,-3-37-90,-22 29 90,9-29 0,-29 21-90,26-31 0,-37 3 0,16-24 90,-1-2-90,17-1-90,13-6 90,18 15-180,-7-7 90,10 1 90,0 6-90,0-6 180,10 0-90,-7 6-90,18-7 90,-18 9 0,18 0 180,3-8 0,2-2-180,29-10 0,-26 10 0,27 1 0,-19 9 0,21 0 0,-19 9 0,-4-7 90,-4 15 0,-15 2 0,8 1-90,-14 16 0,-10-15 0,-10 23 0,-3-13 90,-32 23-90,16-22 0,-48 20 0,46-29 90,-46 13-90,38-26-135,-10-5 0,-3-2-45,-6-3-270,-31-16 270,52 3-4111,2-13 3931,22 15-899,3 3 1259,20 8 0,3 0 0,11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28:48.469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24 387 7533,'0'38'449,"-11"-9"-5929,9 7 5660,-9-15 1589,11 6-1410,0-8 1130,11 8-1129,2-15 270,32 14-450,-6-24 90,30-10-270,-30-5 134,6-18 1,-3-7-45,-7-17-449,20-20-100,-44 21 369,-11 25 3029,0-7-3119,0 7 1,0-1-361,-21-14 270,-6 21-719,-62-20 1270,31 31-146,6 5 0,3 5-225,10 13 1709,-6 49-1349,32-22 180,2 41-270,22-39 269,2 23-179,11-30 0,10 11-360,-18-34 270,58-2-90,-51-24-90,54-14-90,-19-26-1130,-27 6 861,33-4 269,-48 16-540,39-25 450,-26 28-90,16-18 180,-32 52 540,-2 27-360,-11 8 2029,0 45-1849,0-35 450,-11 36-990,8-55-180,3 0 270,14-35 0,9-26 0,1-4-4111,21-42 4111,-27 28-450,9 4 0,-1 4 540,-10 10 360,29-7 360,-29 43-180,5 27-181,-21 4-538,0 49-91,0-35 270,10 18 2945,-7-36-2855,29 9 0,-27-5 0,16 15 0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58:56.458"/>
    </inkml:context>
    <inkml:brush xml:id="br0">
      <inkml:brushProperty name="width" value="0.08" units="cm"/>
      <inkml:brushProperty name="height" value="0.08" units="cm"/>
      <inkml:brushProperty name="color" value="#F6630D"/>
    </inkml:brush>
  </inkml:definitions>
  <inkml:trace contextRef="#ctx0" brushRef="#br0">451 227 7892,'-26'0'0,"-6"0"0,30-9 110,-19 7-803,7-15 1174,1 7-325,3-9 313,10 9 548,0 1 91,0 1-180,0 6-640,0-7 755,0 9-1544,0 9-2210,0 9 3039,0 12-929,-21 32 569,15-18 131,-14 12 1,-2 1-161,6 2-866,-11 15 1,-1 0 1800,9-13-1334,-9 6 1,4-4 123,18-34 311,-15 30 103,21-57 209,0-28-46,0 2-229,0-27 0,0-3 132,0 4 603,4-32 1,3-8-610,-1 40 0,1 0 992,-1-17 0,1 2-1070,14-14-48,-18 58-22,8 38-355,-11 8 244,-4 36 1,-3 7 128,-6 6 1140,1 5 1,0 1-1175,-1 1-1497,-9 2 1,2 1 1247,12 0-391,-14-10 1,2-8 742,17-33-297,-8 1-188,11-42 726,0-11-622,11-36 18,-8 3 351,12-17 1,1-2 2487,-11-3-2438,4 12 0,4-11 0,-3 10 1741,3-21-1810,1 18 1,3-11 0,-3 11 9,5-18-122,-2 16 1,-3 5-37,-14 23 106,0 13 346,0 18-356,0 9-706,0 0-79,11 9-2957,-9 1 3676,9 9-117,-11 0 189,0 25 0,0-19 179,11 28 367,-9-41-6,9 13-326,-11-14-11,0-1 20,0-2-223,0-8-633,0 0 3303,10 9-2982,-7-7 5,7 23 306,1 4-152,2 53 82,11-9-1691,-2 2 0,1 1 2265,6 3-1355,-2-7 1,1-4 1076,-1-22-471,7 23 308,-21-56-82,-2-5-218,-11-10 714,-11-24-431,8 14 19,-18-49-38,19 35 10,-8-25 0,-1-1-199,-3 12 236,-3-20 0,0-1 24,1 13-416,-10-9 1,0 1 295,7 10-335,-26-33 188,32 55 1697,2-1-1605,11 42 118,22 46-62,4-15-12,2 20 1,2 2-41,10-10-288,-6 14 1,-3 1 320,-2-17 178,-5-8 0,-3-4-151,-7-14-159,-4 12 32,1-6 2239,-9-16-3227,9 4 3797,-11-26-2668,0-8 1,-11-12 0,-2-9 0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58:56.625"/>
    </inkml:context>
    <inkml:brush xml:id="br0">
      <inkml:brushProperty name="width" value="0.08" units="cm"/>
      <inkml:brushProperty name="height" value="0.08" units="cm"/>
      <inkml:brushProperty name="color" value="#F6630D"/>
    </inkml:brush>
  </inkml:definitions>
  <inkml:trace contextRef="#ctx0" brushRef="#br0">72 132 7782,'-27'-10'56,"6"-7"69,11-2 822,7 7-199,-7-5-310,10 9 57,10 6-647,3-15 732,32 15-574,-5-7 32,39 9-354,-26 0-135,7 0 1,1 0-113,0 0 442,-5-3 1,-2-2-1,-4 3 1,8-6-1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59:06.439"/>
    </inkml:context>
    <inkml:brush xml:id="br0">
      <inkml:brushProperty name="width" value="0.08" units="cm"/>
      <inkml:brushProperty name="height" value="0.08" units="cm"/>
      <inkml:brushProperty name="color" value="#F6630D"/>
    </inkml:brush>
  </inkml:definitions>
  <inkml:trace contextRef="#ctx0" brushRef="#br0">0 547 15682,'11'10'-4496,"2"-2"3715,11-16 3412,0-3-936,-1-7-69,12-10-342,-9-1-712,16-10 1,3-2 505,3-6 146,6-10 0,2 0 1000,-3 12-1882,-13 0 0,-1 2 200,1 9-750,5-10 266,-32 34-416,-3 2 158,-10 8-1237,0 16 1260,0-3 0,-10 14 0,-3-7 0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59:06.759"/>
    </inkml:context>
    <inkml:brush xml:id="br0">
      <inkml:brushProperty name="width" value="0.08" units="cm"/>
      <inkml:brushProperty name="height" value="0.08" units="cm"/>
      <inkml:brushProperty name="color" value="#F6630D"/>
    </inkml:brush>
  </inkml:definitions>
  <inkml:trace contextRef="#ctx0" brushRef="#br0">72 57 18142,'-14'-11'-4825,"4"-6"3430,-1 15 1778,9-6-242,-19 8 449,18-8-631,-8 6 83,11-7 54,0 18 1207,0-7-227,11 14-1654,2-14 956,21 15-1171,-18-15-2400,16 7 3067,-19-9 120,11 0-91,10 0-89,-8 0 1092,19 0-553,-29 25-449,5-10-655,-31 45 1620,7-34-503,-39 51 608,34-50-2655,-55 50 2979,44-44-545,-15 22 1,23-18-1,11 1 1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59:40.473"/>
    </inkml:context>
    <inkml:brush xml:id="br0">
      <inkml:brushProperty name="width" value="0.08" units="cm"/>
      <inkml:brushProperty name="height" value="0.08" units="cm"/>
      <inkml:brushProperty name="color" value="#F6630D"/>
    </inkml:brush>
  </inkml:definitions>
  <inkml:trace contextRef="#ctx0" brushRef="#br0">0 132 18890,'13'11'-5035,"8"6"3337,3-15 3094,3 7-1176,17-1 236,-17-6 60,49 14-445,-20-6-204,13 3 0,7 2 175,-13 0 1,0-1 399,15-2 1,0-3-544,-19 2 0,1-5 420,18-12 0,-1-5 209,21-2-326,-19-8 0,13-8 0,-10 3 219,-22 6 0,1-1-51,27-7 0,12-4 0,-13 5 152,-31 9 0,1 4-293,23 3 1,12 2 0,-11 2 11,-23 1 0,0 4-244,23 7 0,11 5 0,-11 0-184,-25-4 1,1 2 0,36 8 0,15 4 0,-14-3-117,-30-9 1,-1-2-474,22 4 0,11 0 0,-13-5 526,-31-7 1,1-4 241,30 0 1,13 0 0,-11-1 59,-21 1 1,-1 0 148,3-3 1,6-1 0,-10 3 308,17 5-248,3 11-244,-6 12-1596,-32 11 1,-6 7 1193,-1 15 1,-5 36 0,-19-23 0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52:18.852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380 735 19868,'21'-67'-3471,"-5"19"2936,18 20 2559,1 20-1192,-9 0-113,8 6-736,-10-6 548,10-1 16,-18 7 242,16-15 620,23-10-1145,-10 4 261,45-20-148,-29 30-211,14-1 0,5 3-361,-30 9 1,3 2 67,30-4 0,13 0 0,-11 3-14,-26 5 1,0 1-102,11-3 0,12 1 0,1-1 0,-12 1-260,-4 2 1,1 1 244,7-2 1,14 1 0,0-1 0,-12-1-216,-4-2 1,-1 0 353,20-1 1,10 0 0,-9 0 35,-16 0 1,2-2 108,-4-3 1,11-2 0,0 0-1,-9 1 89,10 0 1,0-1-39,-10 1 0,9-1 0,-1-1 0,-14 2 112,-8 1 0,-2 0-48,24-4 1,10 0 0,-11 1 6,-20 7 1,1-2-67,9-5 1,12-4-1,1 0 1,-14 2 145,-9 3 0,-2 0-129,26-7 1,12-2 0,-16 2 284,13 2-299,-32 1 1,7-2 0,-8 3 120,34 6-162,-19-9 0,-3 1 242,-10 10-348,3-6 143,-46 8-300,-12 8-1291,-22-6 1645,-12 15-232,-14-7 298,-11 4 0,-5 0 25,-28-2-76,21 0 0,-7 1-123,-23-3 1,1-1 69,32-3 0,-2 0 394,-21 3 1,-11 0-1,-2-2-572,17-5 1,-2-2 0,1 0 0,2 0 29,-7 3 1,3 1-1,-8-3-75,1-3 1,-12-3-1,-3-1 1,7 0 0,14 0-197,-5 0 1,1-2 213,9 1 0,-15-2 1,-4-1-1,4 1 0,15 0-151,-9-1 1,1 0 157,1 1 0,-13 0 0,0 0 1,14 0-122,6-1 1,0-1 140,-13-1 0,-15-2 1,-1 0-1,16 1-97,11 1 0,1-1 118,-4 0 1,-14-1-1,3-1 1,19 4-123,-15-1 116,-6 1 1,1 5 81,8 15 136,10-1 1,0 2 253,-13 12-49,23 0 1,4-1 498,2-6-433,7 7 0,4-2 542,18-16-466,-5 13 255,23-17-971,11 0-67,0 0-278,11 0-113,2 0 114,32 0-193,-5 0 646,18-4 0,5 0-413,11 2 575,-4-5 0,14-4 0,-9 4 20,-22 5 1,2-1-32,21-3 0,18-4 0,2 0 0,-14 3 11,1 4 1,1 2-28,3-5 1,14-1-1,2-1 1,-7 3-13,-3 3 0,-6 2 1,8 0-26,-11-1 1,9-1 0,2 0-1,-2 0 1,-7 0-32,13 2 0,-6 0 1,8 0-1,-9 2 1,11-1 0,2 2 0,-7-1 0,-14-1-47,8-1 1,-2 2 23,-14 3 1,12 2 0,4 0 0,-5 1 0,-16-1-87,1 0 0,-4 1 19,25 5 1,11 3 0,-16-1-250,10 6 281,-26-11 1,12-1 0,-11-1-72,22 2 132,6-5 1,-4-2 48,-29-3 89,-5 0 1,-4 0 178,-25 0 87,19 9-262,-64-7 920,-34 7-393,-7-9-466,-38 8 1,-8 0-32,46-6 0,-4 1-77,-12 3 0,-14 3 1,-2 1-1,12-2 56,0-1 0,-1-2-79,-5 0 1,-14 0 0,-1 0 0,13-1 194,1 1 0,0-1-318,0-3 1,-11-1-1,-1 0 1,11-1-165,-6-3 1,-5-1 216,15 1 1,-16 0-1,-8 0 1,-1-1 0,5 0-1,12 0-65,-6-2 0,11-1 0,-13 0 55,15 3 0,-14-1 1,-6 0-1,-2 1 0,3 0 1,8 0-1,14 1-57,-4 0 0,13 1 1,-8 0 66,-7 1 1,-11-1-1,-3 2 1,4-1 0,15 1-29,-13 1 1,4 0 14,8-1 1,-10-2-1,2 1 1,11 0 42,2 1 0,5 0 3,-25-3 0,0 0 26,19 3 0,-4 2-23,-6 1 0,-7 1 0,7 0 22,5 2 0,1 1-22,-4-1 1,-6 1-1,25 1 71,32 4 422,-3 6 91,43-15-1048,23 23-828,-5-13 897,23 2 0,4-1-214,5 6 469,4-13 0,16-4 1,-8 1-50,-14 2 1,1-2-7,27-6 1,13-4 0,-10 0-88,-24 2 0,5-2 411,8-2 1,20-1-1,7-2 1,-3 0-1,-13 3 339,-8 0 0,-8 1 0,13-1-361,-14 2 0,12-1 0,9 0 0,5-1 0,0 1 0,-3 0 0,-8 1 1,-10 2 10,5 0 0,-12 1 0,0 1 1,13 0-68,-7 0 1,11-1-1,7 0 1,3 1-1,0-1 1,-3 1-1,-8 1 1,-11 0-2,28 1 0,-14 1 1,12 1-49,-21-1 0,11 0 1,7 0-1,1 0 1,-3 0-1,-7 0 0,-13 0-23,8 0 1,-12 0 0,6 0-1,16 0 0,10 0 1,-3 0-1,-16 0-15,-13-1 1,-7 2-106,29 5 0,-10 5-68,-25 10-550,-81 67 381,-15-54 0,-15-1 401,-6 4 0,-13 6 0,-4 2 0,6-3 0,1 2 0,4-1 0,-5 2 0,-1 1 0,0 1 0,0-1 0,-1 0 0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52:33.885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214 1 14582,'-24'35'4867,"1"-12"-3272,-1 13-888,0-18-558,11 1 303,2 0-336,11-8-1030,0 5 1200,0-5-1442,0 7-46,0-7 68,0 14 126,11-13-1563,2 49 1155,11-34 992,-11 27 0,-2 3 79,2-15 102,-1 15 1,-3-1-78,-7-20 177,20 24-514,-20-38 1895,9-4-1730,-11-9 1340,0-18-503,0-1 140,-11-9-1150,9 0 536,-20 0-845,20 8 736,-19 3 185,18 0-570,-29 6 214,27-6-732,-26-1 1338,28-1-394,-18-9 163,18 8 41,-28-14-552,25 21-447,-25-13 148,28 17 1609,-8 0-262,11 0-319,0 25 1480,0-19-1191,0 53 1122,0-42 20,0 35-362,0-30-967,11 21-466,2-20-545,0 13 29,8-26-403,-18-1 523,18-18 1055,-18-1 2,18-18 800,13-35 159,6 18-256,9-9 1,2 3 770,-4 14-1599,2 8 0,0 5 1,-9 7-1,18 7 1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52:38.587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357 0 14582,'-27'8'682,"-4"-6"-1136,28 7 1741,-7-9-1932,-1 0 215,8 0 123,-7 0 77,10 0 230,-11 8 670,9-6 470,-9 6-757,11-8-383,-10 0 0,7 0 0,-8 0 0,11 0 0,0 0-1269,0 8 287,0-5-1,0 5 1269,0 0-1,0 3 1,0-1 0,0 7-1,0 19 91,0-3-376,0 18 0,0 3 0,0 5 0,0 5 0,0 3 0,0 6 0,0 6 0,0 1 0,0 2 0,0-14 0,0-5 0,0-21 0,0 10 0,0-31 0,0-2 0,-10-10 1062,7-9-1347,-18 0-1,8-17-932,0 13 333,2-30 202,11 22 773,-10-16-891,7 10-538,-8-10 908,1 16-655,-3-13 1434,0 14-1081,-9-7-338,20 7 601,-19 3 161,18 8 300,-7 0 440,-1 0 655,8 0-412,-7 8 1965,10 11-975,0-7-1194,0 30 550,10-27-1936,4 37 718,-1-20-288,8 14-76,-19-17-634,30 15-33,-16-29-362,39 18 254,-36-39 2867,44-22-525,-44-5 31,27-25 1,5-5 1144,-3-8-1682,1 12 0,12-8 0,-8 9-36,13-15 0,-1 16 0,2 9 1,-6 21-1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52:42.271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285 1 14190,'-37'19'2923,"14"-9"-2001,1 7 536,20-7-1646,-9 1 1190,11 6-1810,-10-7 1539,7 9-308,-7-1-166,10 10-911,0-8-498,0 24 664,0-12-845,0 14 1333,10 33-1595,-7-30 1291,15 21 1,6 6-1324,5 12 1295,-5-26 0,-1-3-405,1 6 50,8-13-374,-27-37 383,16 10-434,-21-58 1455,-10 16-831,-14-36 318,-3 32-576,-17-6 221,28 17 296,-26 2 379,36-1 154,-25 7-597,28-7 802,-18 1-569,8 6 1078,-11-6-624,11 8 827,-8-9-1588,8 7 969,-11-6-1128,11 8 943,-8 8 1053,18-6 142,-8 32-195,11-11-1348,21 65 363,-5-40-591,19 31 182,-22-41-528,40 16-1568,-43-28 239,53-1 332,-57-44 2083,22-18 1,7-5 1210,-3-17-964,25-19 1,7-1-457,-29 43 0,1 1 0,21-27 0,0 0 0,14-4 1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52:58.404"/>
    </inkml:context>
    <inkml:brush xml:id="br0">
      <inkml:brushProperty name="width" value="0.06" units="cm"/>
      <inkml:brushProperty name="height" value="0.06" units="cm"/>
      <inkml:brushProperty name="color" value="#F6630D"/>
    </inkml:brush>
  </inkml:definitions>
  <inkml:trace contextRef="#ctx0" brushRef="#br0">95 1 7533,'-26'0'359,"5"0"-269,10 0 90,8 0 0,-7 0 0,10 8-180,0-6 180,-11 14 0,9 3 0,-9 3-180,11 4 90,0 19-90,0-4 135,10 30 0,1 6 45,-5 9-1191,3-8 0,4 15 0,-4-13 1056,-7-29 0,-1-1-546,2 18 1,2 9 0,-3-13 590,-2 3-954,0 21 234,0-68 180,0-3 271,0-17 373,0-17-194,0 5 0,0-15 0,0 8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25:39.535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95 75 7533,'-24'-18'-180,"1"-1"0,10 8 0,-9-5 90,20 14-360,-9-6 91,11 8 89,0 0 270,11 0 0,13 0 0,-9 0 0,6 0 0,-10 8 0,2 2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28:50.919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262 75 6004,'0'-21'449,"0"5"-179,0 7-270,0 7 90,0-15-90,0 15 0,0-6 0,0 8 90,-11 0 0,-12 8-3482,-4 11 3482,4 1-2358,2 16 2358,-3 1-534,-5 34 0,0 7 534,-3 4 167,7 6 1,8-2-168,17-26 270,32 5-450,-3-36 0,60-20 0,-44-28-315,9-9 0,0-7 45,2-19 120,4-11 554,-28 29 1,-32 18 0,0-1-1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52:58.704"/>
    </inkml:context>
    <inkml:brush xml:id="br0">
      <inkml:brushProperty name="width" value="0.06" units="cm"/>
      <inkml:brushProperty name="height" value="0.06" units="cm"/>
      <inkml:brushProperty name="color" value="#F6630D"/>
    </inkml:brush>
  </inkml:definitions>
  <inkml:trace contextRef="#ctx0" brushRef="#br0">24 1 7533,'-13'0'539,"2"0"-269,11 0 270,0 0-450,0 8-90,0-6 270,0 15-360,0-7 270,11 18 179,12 17-359,4-3 90,-3 21 90,7-7-135,-17 10 0,-1 2 45,24 16-1696,-13 0 0,-4-3 1696,-4-25-623,16 32 623,-29-64-90,28-7 0,-26-36 89,38-44-178,-28 8 89,8-3 0,-1 1-540,-6 9 180,16-38-180,-19 63 181,0-12 359,8 24 0,-8 2 0,11 9 0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53:00.918"/>
    </inkml:context>
    <inkml:brush xml:id="br0">
      <inkml:brushProperty name="width" value="0.06" units="cm"/>
      <inkml:brushProperty name="height" value="0.06" units="cm"/>
      <inkml:brushProperty name="color" value="#F6630D"/>
    </inkml:brush>
  </inkml:definitions>
  <inkml:trace contextRef="#ctx0" brushRef="#br0">0 123 7173,'0'40'270,"0"4"-270,11-22 90,-9 13 0,9-6 90,-1 9-1,-7 16-89,18-12 180,-18 29-360,7-46 360,-10 17-450,0-40 270,0-35-180,0 5 135,0-26 0,0-4-45,0 15 0,0-9 0,0 2 0,0 25 0,11-27 0,2 39-180,21 13 90,-18 21 0,37 50 90,-35-24-1696,9 5 0,2 0 1786,-3-6-728,-3 3 1,-1-2 637,-6-11-589,37 16 589,-46-42-226,36-18 226,-41-13 2208,19-33-2208,-18 12-180,18-46 1,-18 51-91,18-58 270,-19 68 1594,9-25-1594,-11 42 1278,0 10-1188,0 18 90,0 28 0,0-12 89,0 43-89,0-41-90,21 51 0,-5-51 383,8 16-563,-14-33-161,32 8 251,-20-14-180,43-13 180,-49-13-90,16-47 90,-29 32-90,7-49-89,-10 52 179,0-35-90,0 36 90,0-11 0,0 24-90,0 3 90,0 8 0,0 8 0,0 3 269,0 58-269,0-38 45,13 22 0,6-3-45,-1-32 90,27 32-90,-21-47 90,10-3-90,-18-11 90,5-24-90,-21 4 90,11-24 0,-9 24-90,19-21 90,-18 37-180,8-35 180,-11 43-90,10-34 0,-7 28 0,7-14 0,-10 17 180,0-7-180,0 15 270,0-7-270,0 9 90,11 0-90,-9 0 0,20 0-90,-20 0 90,9 0 0,-1 0-90,-7-8 90,7 5 90,1-5-90,-8 8 0,7 0 90,-10 0-90,0 0 0,11 0 0,-9 0 0,9 0 0,-11 0 0,11 0 0,-9 0-90,19 17 90,-18-5 0,18 58 0,-8-41 45,-1 22 0,0 0-45,1-21 90,-2 56-90,-11-70 0,0 34 0,0-45 0,0 11-90,0-16 90,0-25-180,0-6 90,0-9 90,0-4-90,0-2 90,0-4-90,10-15 0,3 17-90,11-6 90,0 22-90,10-3 180,-7 33-180,28 45 180,-37-5-45,4 10 1,-1 0 133,-8-4 46,-1 12 0,0 1 45,1-6 90,-3 36-270,-10-58 90,0-1 0,0-26-540,0-37 540,0-2-405,0-14 1,0-2 314,0 5-90,4-9 0,3 1 180,6 10-90,21-42 0,-7 55-90,28-11 90,-37 33 90,35 28-90,-37-2 90,18 54 89,-10-42 46,-6 18 0,-2 4-225,0-11 180,16 49-90,-19-53-90,32 10 0,-27-34-90,35-26 90,-37-7-90,18-65-90,-21 31 180,-1-4 0,-2-1-180,-8 5 90,9-39-90,-11 63 180,0-11 0,-11 33-89,-2 11 89,0 11-3482,2 16 3661,1-6-143,8 32 0,1 5 144,-10-10 89,20 29 1,4 1-270,-8-30-90,37 31 270,-26-33-90,29-23-561,2 10 561,-7-30-90,15-37-180,-28 15 180,7-58 0,-21 43-90,19-53 180,-27 49-2107,16-31 2017,-21 48 1927,0 3-1927,11-7 541,2 20-541,0-11 219,-2 16-219,-1 8 3392,-7 2-3212,28 42 180,-4 18-91,10 1-179,7 16-90,-17-45 0,7 13 90,-10-35 0,0-3-270,-11-17-179,8-50 89,-18 29 270,18-64-90,-8 60-450,11-45 450,-1 54 0,12-18 0,-20 43 0,28 34 90,-28-7-360,30 43 360,-18-45 0,-4 18 0,-12-22 0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53:01.060"/>
    </inkml:context>
    <inkml:brush xml:id="br0">
      <inkml:brushProperty name="width" value="0.06" units="cm"/>
      <inkml:brushProperty name="height" value="0.06" units="cm"/>
      <inkml:brushProperty name="color" value="#F6630D"/>
    </inkml:brush>
  </inkml:definitions>
  <inkml:trace contextRef="#ctx0" brushRef="#br0">47 0 7533,'-26'0'270,"5"0"-181,21 0-178,0 0-91,0 8-90,0 2 90,0 9 90,0 0-630,11 0 720,2 0 0,10 8 0,1 2 0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53:01.302"/>
    </inkml:context>
    <inkml:brush xml:id="br0">
      <inkml:brushProperty name="width" value="0.06" units="cm"/>
      <inkml:brushProperty name="height" value="0.06" units="cm"/>
      <inkml:brushProperty name="color" value="#F6630D"/>
    </inkml:brush>
  </inkml:definitions>
  <inkml:trace contextRef="#ctx0" brushRef="#br0">238 20 7533,'-24'0'270,"1"0"-270,-1 0 359,0 0-89,11-9 0,-19 7-270,16-7 90,-7 9 0,12 0 0,-10 0 0,16 0 90,-16 43 0,31 9-180,3 17-90,11-14 90,0-20 90,10-14-810,-18 6 270,26-8-539,-5 0 989,13-9 0,-2-1 0,-14-9 0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53:01.593"/>
    </inkml:context>
    <inkml:brush xml:id="br0">
      <inkml:brushProperty name="width" value="0.06" units="cm"/>
      <inkml:brushProperty name="height" value="0.06" units="cm"/>
      <inkml:brushProperty name="color" value="#F6630D"/>
    </inkml:brush>
  </inkml:definitions>
  <inkml:trace contextRef="#ctx0" brushRef="#br0">143 0 7533,'-27'11'1169,"6"-3"-1169,11 0 360,-4-6 0,1 7-180,-8-1-270,18 2 359,-7 1 181,-1 31-450,9-26 270,-9 62-90,22-51-270,-9 33 0,19-39-899,3 7 809,3-26-450,17-12 360,-17-20-719,7-41 1079,-21 33-360,19-39 360,-27 54 449,27-5-269,-30 20 450,41 41-270,-25 10-720,48 24 90,-37-19-1889,48-13 2069,-56-24 0,31-19 0,-38-13 0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53:01.770"/>
    </inkml:context>
    <inkml:brush xml:id="br0">
      <inkml:brushProperty name="width" value="0.06" units="cm"/>
      <inkml:brushProperty name="height" value="0.06" units="cm"/>
      <inkml:brushProperty name="color" value="#F6630D"/>
    </inkml:brush>
  </inkml:definitions>
  <inkml:trace contextRef="#ctx0" brushRef="#br0">48 95 7533,'-13'-37'539,"-8"16"-179,18-4 0,-7 23-270,10-7 360,0 9 179,10 25-449,3-2 90,4 26 0,1 7-90,8 4-1831,-4 29 0,1 4 1741,14-1-480,-18-20 0,1 11 0,-1-10 91,1-19 1,-1-3 298,9 40 0,0-7 0,9-20 0,10 7 0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53:02.069"/>
    </inkml:context>
    <inkml:brush xml:id="br0">
      <inkml:brushProperty name="width" value="0.06" units="cm"/>
      <inkml:brushProperty name="height" value="0.06" units="cm"/>
      <inkml:brushProperty name="color" value="#F6630D"/>
    </inkml:brush>
  </inkml:definitions>
  <inkml:trace contextRef="#ctx0" brushRef="#br0">0 76 7533,'0'40'0,"0"4"0,0-24 0,0 16 629,11-15-179,-9 23-90,20-13-180,-9 23-360,11-14 180,-1 6 0,4 4 0,2-3 0,2-11 360,25 39-360,-43-92 449,-3-46-89,-10 7-225,0-1 0,0-1-135,0-5-315,10-3 0,2 0 315,-7 5-630,11 10 1,-1 6-1,-12 25 630,29-6 0,-16 24 0,18-6 0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53:03.205"/>
    </inkml:context>
    <inkml:brush xml:id="br0">
      <inkml:brushProperty name="width" value="0.06" units="cm"/>
      <inkml:brushProperty name="height" value="0.06" units="cm"/>
      <inkml:brushProperty name="color" value="#F6630D"/>
    </inkml:brush>
  </inkml:definitions>
  <inkml:trace contextRef="#ctx0" brushRef="#br0">227 775 7533,'-34'0'629,"18"0"-359,-16 0 0,29-9-180,-7 7-270,-1-6 90,-12 8 180,7 0-180,-16 0-3302,30 0 3482,-9 0 270,0 16-360,9-3 90,-19 14 360,18 25-181,3-16-269,13 35-90,11-48-179,21 2 89,-27-33-450,35-36 450,-37 8-270,8-43 181,-3 37-1,-19-38 180,9 45 180,-11-25-180,0 47 989,0 29-719,0 10 3662,0 28-3392,10 1-180,-7-14 269,29 39-269,-16-36-180,18 18-180,-10-41 0,10-4-90,-18-17-359,47-25 359,-42 10-90,34-37 270,-31 21 270,0-66-90,-11 39-1517,-10-19 1,-6-3 1336,-10 0 225,-3-11 0,-2-1-225,-9 10-135,-1 5 0,1 6-135,8 25-90,-33-15 450,46 59-270,-25 54 270,18-4-90,5 21 0,2 3-90,-4 5 135,14 6 0,2 1-45,-3-5 45,12-20 0,2-3 135,-2 0-135,32 15 0,4-1-45,-11-9 1268,13 4 0,2-11-1268,-16-44-270,30-51 270,-30 11-225,-18-20 0,-7-4 46,-4 8 44,-8-7 0,-4 1 225,2 15-90,-10-57 90,7 66-180,-7-24 180,-1 33 179,8 17-89,-7 4-90,10 17 90,0 0-90,0 8 676,0 27-586,0-10 90,21 35-180,-5-37 90,29 21-90,-19-24-180,19-1 90,-19-19-450,19-10 540,-19-9-809,19-42 629,-29 23 90,5-33-90,-21 33-90,0 0 90,0 0 0,0-8 180,0 6 360,-10 2-271,7 19 181,-8 27-180,11-4 180,11 46-360,2-41 0,11 49 0,10-52 0,3 11-90,0-28 90,8-24 0,-19-6-90,19-48 90,-18 23-90,-14-9 0,-3 0 0,1 16 45,-10-13 0,-2 4 45,1 30 90,-21-32-90,5 49 270,-18 2 0,20 11 539,4 49-719,10-22 180,4 17 0,2 2-90,8-8-270,1 0 0,4-2 270,7-5-315,6 3 0,2-2-135,8-14-899,27 29 719,-43-55 450,17-11 0,-38-5 0,16-14 0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53:04.419"/>
    </inkml:context>
    <inkml:brush xml:id="br0">
      <inkml:brushProperty name="width" value="0.06" units="cm"/>
      <inkml:brushProperty name="height" value="0.06" units="cm"/>
      <inkml:brushProperty name="color" value="#F6630D"/>
    </inkml:brush>
  </inkml:definitions>
  <inkml:trace contextRef="#ctx0" brushRef="#br0">285 58 7533,'-32'-19'-270,"-7"0"360,-11 9 180,5 1-90,32 9-91,-8 9 361,-3 17-270,-2-2 180,2 70-180,13-44-90,19 30 0,5 5-1604,3-3 1559,-1-16 0,4 2 45,4-21 0,-1-3-90,7 28 0,9-25 0,1-5 0,-8-8-180,46-25 0,-48-32-2740,16-32 2830,-11-34-270,-18 13 270,-4 26 0,-3 0-360,-9-15 450,0 25 1132,0 13-1132,0 27 450,21 77-540,-5-33 405,5 26 0,3-2-225,2-28 0,19 37 90,-19-56-270,40-10 0,-34-13 90,23-50-90,-41 16-90,7-44 90,-19 47 0,-2-20 0,-2 41 3482,-19-5-3482,-3 17 90,-3 0-90,-38 9 0,33 1 180,-34 18-90,40-8 270,2 16-180,13-24-90,11 22 180,11-30 0,23 21-90,-5-14 0,37-1 0,-37-1-90,37-1 89,-37-6-178,37 6 178,-48-8-89,25 0-359,-20 0-1,25-17 360,-9 13-180,6-21 90,-21 14 270,-11 1-270,8 1 540,-8 9-270,1 0 179,-4 17-269,-10-4 0,0 22 0,0-13-90,21 5 90,-15-8-180,25-1 180,-18-7-90,11 6 0,-11-15-180,19 7 180,-27-18-180,16 7 180,-10-7-90,-8-16 90,7 19-89,1-28 89,-9 32-1080,30-7 630,-27 9-1079,27 0 1529,-29 0 0,18-8 0,-8-2 0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53:04.637"/>
    </inkml:context>
    <inkml:brush xml:id="br0">
      <inkml:brushProperty name="width" value="0.06" units="cm"/>
      <inkml:brushProperty name="height" value="0.06" units="cm"/>
      <inkml:brushProperty name="color" value="#F6630D"/>
    </inkml:brush>
  </inkml:definitions>
  <inkml:trace contextRef="#ctx0" brushRef="#br0">48 246 7533,'0'-38'0,"-10"-8"0,7 6 0,-18-5 270,18 15-91,-7 12 1,10 1-180,0 14 540,10-5-270,3 16 90,1 11-450,7 11 90,13 41 0,-16-17 90,19 27 0,0 4-90,-16-8-60,-1-9 0,5 12 0,-4-13-30,6 9-225,-4 12 0,-2-3 135,-5-26-989,16 29 539,-29-68 630,7-28 0,-20-15 0,-4-23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28:51.102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48 170 7533,'-26'-9'-1529,"5"7"-3502,21-6 5391,0 0 1138,10 6-1318,4-6 860,9-1-860,-9 7-630,38-23 450,-41 12-2718,73-14 2718,-63 8 0,45 0 0,-29 1 0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53:04.853"/>
    </inkml:context>
    <inkml:brush xml:id="br0">
      <inkml:brushProperty name="width" value="0.06" units="cm"/>
      <inkml:brushProperty name="height" value="0.06" units="cm"/>
      <inkml:brushProperty name="color" value="#F6630D"/>
    </inkml:brush>
  </inkml:definitions>
  <inkml:trace contextRef="#ctx0" brushRef="#br0">72 208 7443,'-26'-9'449,"-6"7"91,30-7-180,-9 9 0,11-8-180,0 6-180,0-15 90,0 7 0,0-9-90,11-8-180,44-11-90,0 7 180,27 3 0,-45 20 90,58 33 0,-66-10 45,21 12 0,-2 6 45,-22 10-45,-7 9 0,-4 2-225,-2 5 90,-2 20 180,-11-51-1080,10-10 451,-7-7 539,8-3 0,-11-25 0,0-4 0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53:04.985"/>
    </inkml:context>
    <inkml:brush xml:id="br0">
      <inkml:brushProperty name="width" value="0.06" units="cm"/>
      <inkml:brushProperty name="height" value="0.06" units="cm"/>
      <inkml:brushProperty name="color" value="#F6630D"/>
    </inkml:brush>
  </inkml:definitions>
  <inkml:trace contextRef="#ctx0" brushRef="#br0">71 1 7533,'-26'0'0,"5"0"0,21 0 359,-11 0-89,9 0 0,-9 0-810,11 0 181,0 0 179,11 0 180,13 0 0,2 8 0,8 2 0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53:06.621"/>
    </inkml:context>
    <inkml:brush xml:id="br0">
      <inkml:brushProperty name="width" value="0.06" units="cm"/>
      <inkml:brushProperty name="height" value="0.06" units="cm"/>
      <inkml:brushProperty name="color" value="#F6630D"/>
    </inkml:brush>
  </inkml:definitions>
  <inkml:trace contextRef="#ctx0" brushRef="#br0">0 0 7533,'0'40'-450,"0"-5"450,0-15 270,0 6-4342,0-4 4252,0 13 90,11-14 949,2 31-1129,0-27 360,19 36-450,-27-46 270,16 10-180,-21-34 0,0-43-180,0 15-180,0-60 360,0 62-720,11-34 450,2 45-269,21-3 269,-18 18 360,37 26-270,-35 4 3661,16 17-3481,-13 0 540,14 50-2447,-6-46 1997,16 43-180,-22-64 90,-9 6 179,7-7 1,2-2-180,4-7 90,18-20-270,-19-12-90,8-33 90,-21 20-180,19-51 270,-27 55-89,27-38 89,-29 46 0,7 4 0,-10 9 1997,11 43-1727,-9-18-1,20 62-89,-9-43 0,21 45-90,-18-47-90,26 20 90,-26-41-90,18 5 90,-10-17-360,10-25 270,-18 10-270,26-37 270,-37 29-269,38-29 269,-38 29 0,16-22-90,-21 33 270,0-13-1,0 23-179,0 19 180,0-3 270,32 55-450,-14-33 0,14 3 0,2 1 0,-5 2-90,37 13 90,-37-26 180,26-10-180,-28-19 0,7-28-90,-21-2-180,8-34 270,-18 31-360,18-28 360,-18 38-179,18-13 268,-18 26-89,7 1 90,-10 9 90,0 9-90,0 1 0,0 26-90,0-13 0,21 38 0,6-36 90,-1 28-90,16-24 0,-16 0 90,22-2-90,-11-17 90,-3-10-90,-21-10 0,-2-34 0,-11 11-90,0-47 0,-11 36 90,-4-9 0,-4 2-180,-10 11-1606,-8-13 0,-2 3 1606,-4 23 91,-15-25 358,24 41 91,0 11-180,18 19 90,-5 19 0,21 2 179,21 48-359,-5-49-180,29 47 180,-19-71-180,50 27 90,-52-38-179,50 4 89,-58-27 90,18-27-180,-21 4-180,19-20 360,-27 30 0,27-11-90,-29 30 3572,18-12-3572,-19 23 270,19 18-180,-7-1 180,20 54-180,-18-42 450,26 59-361,-26-59 91,29 34-90,-30-48-180,28 4-269,-38-34 89,27-21-90,-30 4-180,19-43 450,-18 50-90,7-42 1,1 54 179,-8-18 0,7 31 629,-10 2-449,0 10 270,11 42-180,2-25-1,21 59-179,-7-50-180,17 35 180,-17-48-180,7 2-3212,-21-25 3302,-2 0-629,10 0 449,-16-8 90,27-3-1889,-19-24 1170,0 11-1170,29-36 1979,-34 26 0,45-20 0,-48 25 0,38-24 0,-38 29 449,27-21-89,-30 27 5281,9-1-5101,-11 8 179,0 2-359,0 9 360,-11 0-361,9 0 1,-30 17-180,16-12 540,-18 28-540,21-20 179,2 39-359,11-26-269,11 25 89,12-29-900,25 21 900,2-20-359,18 30 359,-28-31 899,-6 23-809,-23-25 1170,-43-1-900,14-10-360,-59-18-1619,46-10 1799,-35-18 0,39-3 0,-7-6 0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53:12.354"/>
    </inkml:context>
    <inkml:brush xml:id="br0">
      <inkml:brushProperty name="width" value="0.06" units="cm"/>
      <inkml:brushProperty name="height" value="0.06" units="cm"/>
      <inkml:brushProperty name="color" value="#F6630D"/>
    </inkml:brush>
  </inkml:definitions>
  <inkml:trace contextRef="#ctx0" brushRef="#br0">25 114 7533,'0'-29'0,"0"1"-180,0 18 90,0-7 180,0 15 0,0-15 180,0 15-180,0-6-1,-11 8 1,8 8 0,-7-6 90,10 74-90,0-9 0,0 0 0,0 4-1741,0-17 0,0-1 1651,0 0 0,0 4 60,0 7 0,-1 8 0,2 4-515,1-3 0,1 5 1,0 2-1,-1-4 455,0 10 0,-2-2 0,1 3-312,1-2 0,2 7 1,-1-7-1,-1-19 402,-2 8-116,0-18 0,0-10 116,0-35 187,0-28-637,0 2-899,0-54 719,0 34 1081,0-20 0,0 20 0,0 5 0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53:12.670"/>
    </inkml:context>
    <inkml:brush xml:id="br0">
      <inkml:brushProperty name="width" value="0.06" units="cm"/>
      <inkml:brushProperty name="height" value="0.06" units="cm"/>
      <inkml:brushProperty name="color" value="#F6630D"/>
    </inkml:brush>
  </inkml:definitions>
  <inkml:trace contextRef="#ctx0" brushRef="#br0">48 20 6633,'-13'0'270,"-8"-8"0,18 5 90,-8-5-270,11 8-90,0 0-90,0 8 270,11 20-90,-8 3-1,22 16 1,2 2 0,-16 10-45,26 26 0,0 3 45,-29-4 90,23 9 0,1-2-90,-24-21 90,34 17 0,-39-68 270,50-69-181,-32 1-134,16-19 0,2-5-495,-10-13-90,1 24 1,6-8-1,-4 10 450,5-18 0,5 10 0,3 7 0,-8 23 0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53:14.938"/>
    </inkml:context>
    <inkml:brush xml:id="br0">
      <inkml:brushProperty name="width" value="0.08" units="cm"/>
      <inkml:brushProperty name="height" value="0.08" units="cm"/>
      <inkml:brushProperty name="color" value="#F6630D"/>
    </inkml:brush>
  </inkml:definitions>
  <inkml:trace contextRef="#ctx0" brushRef="#br0">0 168 8910,'0'-39'3985,"0"12"-2656,0 10-800,11 7-680,-8-9 784,28 0-1051,-15 1 305,8 7 482,-3 3-1020,24 50-85,-14-7 495,-2 12 1,-2 5 266,-4 18-1509,-9 17 1,-4 2 2230,3-1-641,-11-3 1,-4-5 696,0-28-138,-19 2-477,18-35 188,-18-102-321,18 34-1365,-2-27 1,0-4 992,5 15-75,0-17 941,10 11-483,-7 18-901,39-11 280,-23 35 451,36 29-793,-18 37 711,-13 8 0,-1 2-314,14 20 250,-14-4 1,-1-4-331,5-22 395,0 11 1,1-2-160,1-18 2821,26 24-2505,-28-42-277,18-43 98,-30 6 233,-3-27 0,-3-5 122,2 1-1184,-10-12 0,1 0 1198,8 11 112,-7 5 0,-6 3-145,-7 18 127,7-11-212,-8 33-288,11 28 198,0-3 108,0 64 22,0-32 3423,0 27-3495,11-10 206,2-21-200,21 46 277,-7-42-447,28 25-39,-26-51-83,37-11-190,-37-20 136,27-49 186,-41 14 106,3-8 1,-4 1 181,-11 7-70,7-31 63,-10 54 138,0-5 94,0 20-134,0 33-50,0-10-210,0 46-18,0-28 293,21 55-310,-15-42-86,9 3 0,1-2-64,-3-3 4,1 10-85,7-26 24,-19-10-240,30-32 20,-27-59 378,27 12-128,-24-1 0,-3 3 137,8 15-274,8-19 266,-7 42 154,-1 4-208,-3 25 159,1 11-90,13 27 270,-8-4 0,15 37 0,-28-43-3572,7 25 3572,-10-40-91,0 14-89,0-22-89,0-22 89,0-13-90,0-58 90,0 34-450,0-42 450,0 55-450,11-20 270,2 41 180,21 20 90,-18 7 0,26 71 0,-36-55 0,15 25 0,0-1 180,-16-26-180,37 49-90,-26-63 0,40 18 0,-27-31-180,26-19 180,-29 2-180,9-45 180,-12 27 3302,-9-30-3302,-4 23-90,-10-23 0,-10 30 180,7-11 0,-18 33 90,8 3-90,-11 8 0,11 25 0,2-10-90,11 37 180,11-21-90,12 57-90,4-48 0,1 5 0,-1-4 0,-8-18-90,44 4 90,-45-19 0,27-50 0,-32 15-180,9-52 180,-9 29-180,10-24 180,-9 41 0,7-17 0,-19 46 90,20-5-90,-9 11 0,0 15-90,-3-7 270,1 9-90,-8 0 0,7 8 90,1 3-91,12 24 1,-7-21 90,37 28-180,-45-47-90,34 12-90,-39-26 1,50-51 179,-43 22-90,12-17 0,-2-4 90,-20-11-90,0 3 90,0 5 180,11 41-90,-9 3 0,20 87-90,-9-25-200,-2 8 1,2 1-341,10-1 540,22 20 0,-5-31 0,18 5 0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53:15.055"/>
    </inkml:context>
    <inkml:brush xml:id="br0">
      <inkml:brushProperty name="width" value="0.06" units="cm"/>
      <inkml:brushProperty name="height" value="0.06" units="cm"/>
      <inkml:brushProperty name="color" value="#F6630D"/>
    </inkml:brush>
  </inkml:definitions>
  <inkml:trace contextRef="#ctx0" brushRef="#br0">119 1 7533,'-36'0'-270,"1"0"270,11 8 0,11 3 0,3 8 0,10-1 0,10 1 0,3 8 0,11 2 0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53:15.302"/>
    </inkml:context>
    <inkml:brush xml:id="br0">
      <inkml:brushProperty name="width" value="0.06" units="cm"/>
      <inkml:brushProperty name="height" value="0.06" units="cm"/>
      <inkml:brushProperty name="color" value="#F6630D"/>
    </inkml:brush>
  </inkml:definitions>
  <inkml:trace contextRef="#ctx0" brushRef="#br0">190 0 7533,'-37'9'0,"3"-7"0,21 6 539,-19 1-359,16-7-90,-7 14-270,2-14 180,18 7-3302,-8-1 3032,11 2-509,0 42 869,0-24-270,21 49 0,6-43-90,10 12 270,-3-28-540,0-10 271,-18-8 1076,37-16 0,-35-5 0,27-16 0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53:15.752"/>
    </inkml:context>
    <inkml:brush xml:id="br0">
      <inkml:brushProperty name="width" value="0.06" units="cm"/>
      <inkml:brushProperty name="height" value="0.06" units="cm"/>
      <inkml:brushProperty name="color" value="#F6630D"/>
    </inkml:brush>
  </inkml:definitions>
  <inkml:trace contextRef="#ctx0" brushRef="#br0">119 635 7533,'-47'0'-270,"20"8"360,6-6 180,21 14-180,0-5 0,-10 8-270,7 25 270,-7-11-90,20 46 90,-7-43-90,39 33 0,-34-54-180,34 10 90,-29-33 0,21-28 90,-18 3-90,16-38 90,-29 29-90,18-13 180,-19 26-90,19-15 0,-18 21 180,18-12-180,-8 25 0,1 1 90,-4 1-90,1 6-90,-9-15 90,19 6 90,-7-8-90,-1 9-180,-3-15 90,-10 12 180,0-22-90,0-45 0,0 30-45,-3-18 0,-4-2 45,-6 11-45,-8 8 0,-3 4 45,-5 16 0,-27 31 0,41 23 180,-4 37 0,6 10-90,10 5 29,2-3 1,0 14 0,3-10-346,3-23 1,3 1 255,5 29 0,3 12 0,0-12 15,-1-28 0,-1-3-315,7 47 1,3-6 269,10-28 0,-7 6 0,7-44 0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53:16.722"/>
    </inkml:context>
    <inkml:brush xml:id="br0">
      <inkml:brushProperty name="width" value="0.06" units="cm"/>
      <inkml:brushProperty name="height" value="0.06" units="cm"/>
      <inkml:brushProperty name="color" value="#F6630D"/>
    </inkml:brush>
  </inkml:definitions>
  <inkml:trace contextRef="#ctx0" brushRef="#br0">24 123 7533,'-10'11'-900,"7"6"720,-7 2 0,10 1 990,0 24-540,10-13-360,3 23 180,11-5 0,3 3 0,2 2 0,2 16 44,12 5 1,1-2-45,-12-23 90,13 19-180,-35-69 180,-7-43 0,-6-16-270,3-8-190,0-7 0,0-3 370,0 25 0,0 2-315,0-8 0,0 1 45,0-41-360,0 8-629,32 33 1169,-14 34 0,38 17 0,-19 35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28:51.652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1 170 7892,'0'30'540,"0"-3"-360,0 0-270,0 2 270,0 1-90,10 5-180,-7-6 90,7 1 90,-10 14-180,0-22-90,11 5 180,-8-27-90,7-35 90,-10 10-450,0-61 540,0 57-449,11-65 359,-9 67-90,19-26 90,-18 35 180,29 7 89,-27 3-179,16 16 90,-10 3 90,23 32-180,-16-17-90,14 18-90,-32-34-90,11-2 270,-9 1-90,19-7-180,-18 7-180,18-9 181,-8-9-271,11-43 360,-11 22 0,8-55 0,-18 59 90,7-17-90,1 32 810,-8 20-541,18 3 1,-8 32-360,11-21-269,10 4 179,-8-18-540,19-18 541,-19-1 269,19-26 0,-18-4 0,7-16 0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53:17.988"/>
    </inkml:context>
    <inkml:brush xml:id="br0">
      <inkml:brushProperty name="width" value="0.06" units="cm"/>
      <inkml:brushProperty name="height" value="0.06" units="cm"/>
      <inkml:brushProperty name="color" value="#F6630D"/>
    </inkml:brush>
  </inkml:definitions>
  <inkml:trace contextRef="#ctx0" brushRef="#br0">238 548 7533,'-27'-8'-1709,"6"6"1709,11-7 539,7 9-269,-7 0-90,-1 0-3302,8-8 3392,-18 6-180,8-15 0,0 7-90,-8-9 0,8 8 0,-11 3 0,11 8 3392,-8 17-3392,18 4 90,-8 17-90,11-9-3392,11 7 3392,2-7 180,21 34-91,24-11-178,-26-4 178,42-40-268,-66-29-1,34-58 180,-29 31 0,0-49-180,-2 64-90,-11-45 180,0 59 180,0-31-180,0 48 90,0 11 90,0 3 90,0 16-180,0-2 3662,11 21-3572,2-6 0,32 39 0,-16-53-90,26 15-180,-29-50 270,19-53-180,-29 13 0,2-25 0,-4-3 90,-12 5-45,5-9 0,-3 4 45,-15 25-90,-2-43 90,-11 71 0,-10 4 0,8 21 0,2 34 0,13-5 45,10 20 0,2 3-45,-1-2 90,4 25 0,3 1-90,6-18 90,3 15 0,2-1-90,9-16 89,0 2 1,1-7-179,1-25-1,37 14 90,-37-59-90,27-38 90,-41 9-1034,17-33 854,-29 22 90,7-35 0,-10 36-103,0-13 103,0 59 90,0 10 0,0 10 270,11 42-270,2-16 270,11 60-90,-11-50-135,7 4 0,2-3 45,-3-12 0,25 26-180,-20-40 90,10-11 0,-18-20 932,5-37-1112,-21 6-89,11-39 269,-8 45-180,7-34 180,-10 45 0,-10-19-90,7 30 294,-8-3-204,11 24 180,0 27-90,0-10 180,11 53-270,-8-51 0,28 50 0,-15-51-90,18 17 180,-10-32-90,0-3-180,0-8 90,-11-25 90,8 2-180,-8-48 180,0 36-90,8-35 0,-18 56 90,8-28-90,-11 37 90,0-20 180,0 23-270,10 2 180,-7 2 0,18 15-90,-8-15 90,21 7 0,-18-9 0,5-17-90,-10 13 90,-9-38-90,9 27 0,-11-37 90,0 37-90,-11-27 0,9 38 0,-30-21 0,27 23 89,-37-6-178,15 16-1,-20 36 269,20-9-179,6 45 360,32-13-90,13 27-180,2-23 180,29 8-180,-26-47-180,37-5 180,-37-27-270,37-44 90,-37 9-450,16-28 181,-21 34 359,10-15 0,3 21 0,11-13 0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53:20.004"/>
    </inkml:context>
    <inkml:brush xml:id="br0">
      <inkml:brushProperty name="width" value="0.06" units="cm"/>
      <inkml:brushProperty name="height" value="0.06" units="cm"/>
      <inkml:brushProperty name="color" value="#F6630D"/>
    </inkml:brush>
  </inkml:definitions>
  <inkml:trace contextRef="#ctx0" brushRef="#br0">238 238 7533,'-48'16'-1170,"11"-12"990,3 21 450,21-15 90,-19 10-270,27-2-180,-37 27 180,37-12-4162,-17 38 4162,33-29 42,4 11 1,4-2-133,10-9-262,3 0 1,2-7 171,-5-24 180,37-11-90,-47-19-444,33-52 444,-46 23-45,5-20 0,-1-2 45,-10 9-45,0-17 0,0 0-135,0 17 135,-10 2 0,-1 5 45,5 21 2316,-25-12-2316,28 35 1150,-18 10-1150,18 10 90,-7 35 0,10-12 90,21 63-90,-16-39-41,15 0 1,2 0-50,-6 6-1003,17 19 0,0 2 1093,-12-15-667,16 8 0,0-8 487,-18-44 180,25 0-180,-20-44-45,-10-29 0,-4-8 135,3-9 21,-6-6 0,-3 1-21,-4 18-180,0-27 90,0 45 180,0-1-90,0 27 974,10 91-885,-7-45-89,6 34 0,3 2-359,1-26 89,21 40 270,-7-65 0,18-6 0,-8-27 0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53:20.138"/>
    </inkml:context>
    <inkml:brush xml:id="br0">
      <inkml:brushProperty name="width" value="0.06" units="cm"/>
      <inkml:brushProperty name="height" value="0.06" units="cm"/>
      <inkml:brushProperty name="color" value="#F6630D"/>
    </inkml:brush>
  </inkml:definitions>
  <inkml:trace contextRef="#ctx0" brushRef="#br0">96 1 6993,'-27'10'-630,"-4"6"990,28-14-90,-7 15-180,-1-6 0,8-1-270,-7 7-90,10-15 360,0 7-270,10-9-90,4 0 270,9 8 0,12 2 0,2 8 0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53:20.470"/>
    </inkml:context>
    <inkml:brush xml:id="br0">
      <inkml:brushProperty name="width" value="0.06" units="cm"/>
      <inkml:brushProperty name="height" value="0.06" units="cm"/>
      <inkml:brushProperty name="color" value="#F6630D"/>
    </inkml:brush>
  </inkml:definitions>
  <inkml:trace contextRef="#ctx0" brushRef="#br0">108 94 7533,'0'-29'-1170,"0"10"990,0 2 540,0 15-180,0-7 0,0 9-90,0-8 180,-10 6-180,7-6 90,-8 8 90,11 17-270,-10-13 269,-3 38-179,-11-19 0,11 31 0,-8-22-90,18 11-180,3-5 90,3-7-90,18-3 270,2-12-269,-7-14-1,27 15 90,-28-15 90,20 24 0,-12-22 180,12 29-180,-20-20 449,7 23-449,-33-24 270,-13 13-630,8-23 1,-15 6-181,18-8-270,-1-25 451,4 11 359,20-39 0,4 31 0,9-14 0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53:21.021"/>
    </inkml:context>
    <inkml:brush xml:id="br0">
      <inkml:brushProperty name="width" value="0.06" units="cm"/>
      <inkml:brushProperty name="height" value="0.06" units="cm"/>
      <inkml:brushProperty name="color" value="#F6630D"/>
    </inkml:brush>
  </inkml:definitions>
  <inkml:trace contextRef="#ctx0" brushRef="#br0">71 1 8612,'-26'8'90,"5"-6"-180,21 15 90,-11-7-90,9 10 270,-9 6-270,11 4 0,0 7 90,21 35 0,-5-10-4341,18 6 4431,-10-17-90,0-38 538,-1 12-718,-9-23 180,7 7 0,-8-18-90,0-1 90,8-18 3322,-18-1-3502,18-42 180,-18 33-450,18-56 361,-19 75 210,19-31-211,-18 48 0,18 11 180,-18 4-90,18 39 270,-8-27-180,0 27 180,19-23-91,-27 9-89,48 0-90,-35-17 0,38 4 90,-30-31-90,19-30 0,-29 9-90,16-59-90,-30 50 180,9-35 0,-22 40 90,-2-13-90,0 32 90,-19-5 0,16 17-90,-7 17 0,12 3 270,11 43-270,0-28 180,21 43-180,-5-45 0,18 14-630,22-4 630,-25-20-450,16-4 1,4-11-540,4-41 719,16-3-85,-36-37 0,-25 17 1,-10-1-1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53:21.513"/>
    </inkml:context>
    <inkml:brush xml:id="br0">
      <inkml:brushProperty name="width" value="0.06" units="cm"/>
      <inkml:brushProperty name="height" value="0.06" units="cm"/>
      <inkml:brushProperty name="color" value="#F6630D"/>
    </inkml:brush>
  </inkml:definitions>
  <inkml:trace contextRef="#ctx0" brushRef="#br0">95 199 7533,'-10'-26'-540,"-3"5"270,-11-15 90,11 15 990,-8-14-360,18 14-181,-8-7 181,11 18 90,0 26-360,0 7-270,11 23 360,2 34-90,11-24 89,-6 25 1,-2 4-450,0-2 210,1-14 0,4 11 0,-6-11-300,-7 17 225,7 11 0,1-4-494,-5-32-271,-9 27 540,9-70-179,-11-18-271,0-18-359,-11-54 1079,9 33 0,-9-47 0,11 63 270,0-12-181,-10 24 901,7-6-720,-7 15 629,10-15-539,0 7 0,10-1-180,3-6-270,22 7 90,-9 0 0,8-7-180,15-11 0,0-5 0,-7-6-1606,15-8 0,-6-3 1786,-35 9-328,5-22 328,-21 40 0,-21-2 0,5 33 0,-29 28 0,19-3-45,2 13 0,3 5 45,5 5 180,4 13 0,3 2 90,9-2-1170,14 6 0,4-1 900,0-7 348,18-15 0,5-6-707,1-15 428,37-31 0,-29-31 0,8-26 1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53:42.655"/>
    </inkml:context>
    <inkml:brush xml:id="br0">
      <inkml:brushProperty name="width" value="0.06" units="cm"/>
      <inkml:brushProperty name="height" value="0.06" units="cm"/>
      <inkml:brushProperty name="color" value="#F6630D"/>
    </inkml:brush>
  </inkml:definitions>
  <inkml:trace contextRef="#ctx0" brushRef="#br0">1496 39 6993,'-27'-11'180,"6"2"-90,21 9 90,-10-8-90,7 6 0,-8-7 0,11 9 359,0 0-449,0 9 0,0-7 90,0 15-90,0-7 90,-10 9-90,7 0 90,-7-1 0,-1 18-90,9-5 90,-20 32 0,9-21-45,-8 21 0,-3 3-45,-5-1 90,1 22 0,1 0-270,1-27 135,4 2 0,-1-2 135,-4-16-45,-5 4 0,-2 0-45,3-2 0,-13 3 0,1-2 90,11-11-45,-10 8 0,-3-2-45,3-15 45,-3 9 0,0-3 45,3-19-90,-13 11 90,20-16-90,-23-16 0,16 14 0,-24-24 0,40 6 0,-9 1 0,22-7-270,-18 7 90,25 0 90,-25-7 90,28 6-180,-7 1 180,10-7 0,-11 7 0,8-9-90,-7 9 180,10 1 0,-11 9 0,9 0 90,-9 0-90,11 0-360,0 0 270,-11 9 90,9-7-360,-9 23 270,1-13 0,7 15 0,-7 0-90,-12 20 270,17-6-90,-37 39-90,37-45 90,-27 26-90,19-49-180,0 5 180,2-17 180,43-8-180,-24-3 90,55-7-90,-55-1 270,76-17-270,-60 13 0,53-12 90,-51 25-270,8-7 90,-21 15 90,8 2 90,-18 10-90,-13 26 0,-6-13 180,-29 20-180,19-30 90,-30 12 0,17-23 0,-19 7-90,21-9 179,13 0-179,13 0 0,1-9 0,18-1 0,-6-18 0,12 8 0,17-16-179,-26 24 89,38-22 0,-28 21-270,20-14-450,-22 8 810,-2 0 0,-1 1 0,3-1 0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53:43.737"/>
    </inkml:context>
    <inkml:brush xml:id="br0">
      <inkml:brushProperty name="width" value="0.08" units="cm"/>
      <inkml:brushProperty name="height" value="0.08" units="cm"/>
      <inkml:brushProperty name="color" value="#F6630D"/>
    </inkml:brush>
  </inkml:definitions>
  <inkml:trace contextRef="#ctx0" brushRef="#br0">323 142 7983,'-11'-20'211,"8"3"410,-7 9-822,10 5 655,-11-13-497,9 14-138,-9-6 225,1-9 86,7 13-76,-18-21-164,8 23-45,-22-15-170,20 15 60,-38 18 476,34-1-92,-9 25 0,1 5 230,11-4-141,-1 9 0,3 4 238,11 24-245,12-22 0,3 0 72,6 27-132,18-35 1,5-9-423,1-16-557,48-15 216,-48-20 144,-3-20 0,-1-5 432,1-1 1,9-42-1,-14 32 1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53:44.121"/>
    </inkml:context>
    <inkml:brush xml:id="br0">
      <inkml:brushProperty name="width" value="0.08" units="cm"/>
      <inkml:brushProperty name="height" value="0.08" units="cm"/>
      <inkml:brushProperty name="color" value="#F6630D"/>
    </inkml:brush>
  </inkml:definitions>
  <inkml:trace contextRef="#ctx0" brushRef="#br0">191 38 8341,'-14'0'-270,"4"-8"211,-1 6-137,9-6 823,-9 8-689,11-8 650,0 6-214,-21-7-402,16 9-62,-16 9 365,10-7-78,-13 31-31,8-10 500,-15 40-586,28-21 42,-7 21 644,10-24-201,0 24-376,0-30 274,31 3-924,-23-28-31,45-33-20,-37 2 491,18-31-121,-10 22-49,-11-12 248,-2 15-7,-1-25 321,3 28 91,0-7-3295,-2 41 2379,-11 3 603,11 33-75,-9-2-253,9 14 125,10 32-160,-16-48-464,37 29-84,-36-58 890,25-28 0,-28-15 0,7-25 1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53:44.323"/>
    </inkml:context>
    <inkml:brush xml:id="br0">
      <inkml:brushProperty name="width" value="0.08" units="cm"/>
      <inkml:brushProperty name="height" value="0.08" units="cm"/>
      <inkml:brushProperty name="color" value="#F6630D"/>
    </inkml:brush>
  </inkml:definitions>
  <inkml:trace contextRef="#ctx0" brushRef="#br0">25 0 8161,'-13'30'1586,"2"-4"-482,11-7-849,0 8-156,0 11 57,0 2-28,10 15 1,1 3-181,-6 14 296,15 19 0,3 1-611,-8-10 220,3-14 0,-1-5-310,-4-12-178,-3 3 390,1-33 262,-8-29 0,7-15 0,-10-23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28:52.151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1 133 7533,'0'-38'0,"0"8"0,0 3 90,0 8 0,0 9 89,10 1 1,-7 9-90,7 0 90,1 0 90,-9 42-270,9-14 225,-4 33 0,-3 7-225,-2-5-75,4 11 1,-1 0-16,-5-17-1627,0 17 1,0-2 1626,0-26-97,9 13 1,3-7 186,-7-37-360,37 1 360,-26-18-90,40-31 90,-27 26 0,15-18 0,-20 17 92,-11 6-182,8-6 3112,-7 16-3022,-1-6 302,-3 15-392,-10-7 0,-21 26 0,16-22-3302,-37 20 3482,36-32 179,-25 7-269,28-18-2268,-7-1 2448,10-10-1607,42-57 1427,-11 44 667,3-22 0,1-1-667,2 21 0,-3-28 0,-21 34 2493,-2-7-2493,-11 24 3279,-21 3-3279,5 20 180,-29 32-90,29-9-2961,-15 45 2691,28-43-446,24 50 536,-2-59-3109,57 17 2929,-34-36 270,48-25 0,-37-4 0,15-16 0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53:44.619"/>
    </inkml:context>
    <inkml:brush xml:id="br0">
      <inkml:brushProperty name="width" value="0.08" units="cm"/>
      <inkml:brushProperty name="height" value="0.08" units="cm"/>
      <inkml:brushProperty name="color" value="#F6630D"/>
    </inkml:brush>
  </inkml:definitions>
  <inkml:trace contextRef="#ctx0" brushRef="#br0">1 190 8230,'10'21'1144,"-7"-5"-300,28-7-1375,-15-7 161,8 6 28,8-8 377,-16 0-166,18-8 150,21-19-126,-13-13-6,16-8 446,-34 10-99,-13 11 405,-11 8-300,-21 0-278,5 8-266,-18 3-106,-1 8-23,19 0 29,-15 8-111,28 3 423,-7 8 125,-1 33 324,8-25 21,3 42 61,3-45-740,39 28 421,-23-29-567,26 12-336,-22-24-142,12 6-22,-9-15 757,29-2 1,-15-19 0,18-10 0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53:45.539"/>
    </inkml:context>
    <inkml:brush xml:id="br0">
      <inkml:brushProperty name="width" value="0.08" units="cm"/>
      <inkml:brushProperty name="height" value="0.08" units="cm"/>
      <inkml:brushProperty name="color" value="#F6630D"/>
    </inkml:brush>
  </inkml:definitions>
  <inkml:trace contextRef="#ctx0" brushRef="#br0">214 132 7870,'-13'-11'-594,"-8"3"1101,18 8-13,-7 0-4089,-1 0 3793,8 0 854,-18 0-863,8 0 261,-11 0-572,1 0 670,-12 34-298,20-18 558,-7 61-351,22-41 62,11 60-229,2-58 3112,21 31-3716,14-48 233,-8-2-593,15-3 97,-29-14-185,-2 7 219,8-9 73,-16 8 50,18 3 64,-10 7 375,-1 1-95,12 17 295,-20-13-201,6 63 599,-21-47-188,-42 49 205,21-65-355,-55 2-194,47-25 178,-16-17-561,11-12 103,-3-2-249,0-46 42,13 38-446,13-56 790,11 51-122,22-36 309,-7 47-51,30-45 167,-18 43-202,7-20-43,-10 28 168,10 17-280,-18 2 192,15 24-159,-28-3 194,29 31-156,-27-21 99,37 21-208,-37-24-3172,27 0 3259,-19-12 150,22-16-21,-9-3-145,-2-41 229,-14 16-53,-10-35 49,0 39-428,-10-20 238,-4 29-455,-52-4 308,32 19 64,-53 25-145,58-13 3456,-16 30-3516,32-22 422,3 23-89,10-14 181,21-2-181,-5-11 180,49-8-182,-33-8 1,55-19-1,-66 4 1,53-29-92,-55 29 92,25-22 2,-20 33 0,10-5 0,-18 17 87,26 33 0,-36-7 181,25 53-270,-28-43 0,18 33 0,-8-54-91,0 10 91,9-25 0,-9-25 4,0 10-274,-2-54 272,-11 33-272,10-43 362,-7 45-179,7-18 269,-10 31 2,11 2-4,-9 11-179,9 25-4,-11-4-266,21 39 87,-16-27 181,48 27 0,-34-31 0,25 6 1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53:45.688"/>
    </inkml:context>
    <inkml:brush xml:id="br0">
      <inkml:brushProperty name="width" value="0.08" units="cm"/>
      <inkml:brushProperty name="height" value="0.08" units="cm"/>
      <inkml:brushProperty name="color" value="#F6630D"/>
    </inkml:brush>
  </inkml:definitions>
  <inkml:trace contextRef="#ctx0" brushRef="#br0">95 0 6264,'-34'0'-360,"8"0"618,2 0-348,13 0 125,11 0 55,0 0-71,0 8-105,0-6-25,0 15 111,32-7 0,-13 9 0,25 0 0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53:46.436"/>
    </inkml:context>
    <inkml:brush xml:id="br0">
      <inkml:brushProperty name="width" value="0.06" units="cm"/>
      <inkml:brushProperty name="height" value="0.06" units="cm"/>
      <inkml:brushProperty name="color" value="#F6630D"/>
    </inkml:brush>
  </inkml:definitions>
  <inkml:trace contextRef="#ctx0" brushRef="#br0">237 605 7533,'-47'-9'-540,"21"7"270,-6-6 630,19 8-90,-11 0-90,0-9-90,11 7 0,3-6 0,-12 25-1,17-13-89,-16 54 0,21-22 0,0 29 90,0-28-90,11-1-179,2-15 89,0 6-90,19 0 180,-17-14-540,30 12 360,-18-23-539,39-18 629,-35 1 0,9-21 0,-3-6 90,-19 5 0,24-34 0,-39 42 0,8 1 0,-11 1 90,0 6 269,-11 2-89,-2 11 270,-11 16-270,11-6-90,-8 15 179,8 2-269,-1 2 180,-7 23-180,19-21-3572,-9 29 3572,11-37-214,11 26-56,2-37-179,11 13 179,-11-25 0,19-19-90,-27 4 180,26-29 0,-17 29 3286,-1-29-3196,-3 29 230,-10-5-230,0 20 360,0 8-360,11 8 360,13 28-180,2-11-1,29 43-179,-26-51 0,58 16 90,-42-41-45,7-14 0,-3-8-45,-18-7-90,4-25 0,-7-6-89,-22-1 179,6-14 0,-3-1 179,-20 12-179,7 19 0,-5 2 90,-36-12-90,-5 19 90,0-2 180,-5 63-180,39 8 90,2 28 0,7 7-180,17 1 449,5 17 1,5 0-90,9-17-45,7 10 0,4-4-405,2-27 90,2 2 0,2-6-90,7-24-360,15-20 180,-31-7-719,-2-29 719,-22 23 270,8 2 0,-8 11 0,11 8 0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53:57.770"/>
    </inkml:context>
    <inkml:brush xml:id="br0">
      <inkml:brushProperty name="width" value="0.06" units="cm"/>
      <inkml:brushProperty name="height" value="0.06" units="cm"/>
      <inkml:brushProperty name="color" value="#F6630D"/>
    </inkml:brush>
  </inkml:definitions>
  <inkml:trace contextRef="#ctx0" brushRef="#br0">1424 1762 7263,'-26'0'0,"5"0"0,10 0-90,-2 0 90,0 0 90,2 0 270,1 0-270,-3 0 359,-22 0-359,20-9 90,-28-1 90,28-1 270,-62-48-360,32 30-135,-20-33 0,-2-6 45,7 7-180,8 3 0,-8-11 0,8 6-462,14 16 0,2 0 492,-8-12 0,-4-7 1,6 5 104,9 11 0,2-1-1859,-15-34 1,3 1 1453,1 2-454,13 11 1,2 4 543,3 24-201,-10-28 381,8 39 0,-8-11 0,20 21 640,-17-13-640,25 22 3079,-25-12-3078,28 23 1980,-7-15-1981,10 15 768,0-6-678,0 8 539,0 0-539,0-9 90,0 7 0,0-6 0,0 8 0,0 0-90,0 8 90,0 11 0,0 2 90,0 32-180,0-21 360,0 32-270,0-33 0,0 21 0,0-37 180,0 18-180,0-31-1,10-10 91,-7-13-449,7-41 269,-10 17-270,-10-42 180,7 51 180,-7-50 90,-1 59-1,-2-42-179,0 55 0,2-20 90,11 32 90,21 10-90,-16-4-3482,27 21 3662,-8-14-90,2 8 270,40 16-450,8-3 90,-8-3-990,10-4 810,-60-23-989,16 6 1079,-29-8 0,18-8 0,-8-2 0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53:49.739"/>
    </inkml:context>
    <inkml:brush xml:id="br0">
      <inkml:brushProperty name="width" value="0.08" units="cm"/>
      <inkml:brushProperty name="height" value="0.08" units="cm"/>
      <inkml:brushProperty name="color" value="#F6630D"/>
    </inkml:brush>
  </inkml:definitions>
  <inkml:trace contextRef="#ctx0" brushRef="#br0">166 151 9619,'0'-50'-215,"0"5"624,0 27-594,0-1 344,0 9-233,0 2 111,0 8 140,0 0-208,0 8 26,0-6-179,-10 14 577,7-14-156,-18 23 95,19-12-232,-9 22 363,11-13-310,-11 30-64,9-27-43,-9 36-172,1-22 106,7 1-94,-7 4-141,-12 44 230,7-36 38,2 2 0,2-4 88,0-18-3,11 3-175,0-15-40,0-10 87,0-2 195,0-8-513,0 0 260,11-8 53,2-2 121,11-10 67,0 2-190,10 7 21,-8 3-90,-2 0 251,18 6-123,8-6-170,3 8-54,34 0-104,-66 0 100,64 0 160,-75 0-92,74 0 83,-73 8-45,63-6 17,-56 14 38,38 3-101,-30-7 38,19 22-64,-19-30 101,19 21-157,-8-14 272,21-1-200,-8 7 145,19-15 143,-40 7 32,45-9 7,-64 8-259,54-6 301,-49 6-218,20 1-70,-22-7 91,8 6-209,-18-8 177,18 0-126,-19 0 161,19 9-214,-18-7 218,8 15-13,-1-15-108,-7 22 78,7-19-158,-10 20 94,0-23 89,0 6-21,0-8 75,0-17-142,0 5 86,0-32 87,0 4-86,0-41-4,0 35 0,-5-6 0,0 1-1,2 14-44,-11-12 1,-3 1 43,1 13 0,-8-51 0,3 51-91,8-45 181,-1 47-180,-7-28 90,19 38 91,-19-21-90,18 31 82,-8-4 144,11 17-85,-21 0 89,6 0 0,-20 0-89,22 0-1,-29 0 1,34 0-173,-66-8 116,64 6-193,-75-6 100,53 8-37,-22-1 1,-2 2 46,8 7 51,-21 1 1,-2 1-39,11 2-1701,-12 2 1,-1-2 1533,4-10-306,17 2 0,4 0 297,8-4-1126,6 9 861,23-7 420,22 23 1,13-4 0,13 16 0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53:50.670"/>
    </inkml:context>
    <inkml:brush xml:id="br0">
      <inkml:brushProperty name="width" value="0.08" units="cm"/>
      <inkml:brushProperty name="height" value="0.08" units="cm"/>
      <inkml:brushProperty name="color" value="#F6630D"/>
    </inkml:brush>
  </inkml:definitions>
  <inkml:trace contextRef="#ctx0" brushRef="#br0">24 1 10181,'0'29'1968,"0"-10"-6972,0-2 5287,0-7 1296,0 18-1376,0-7-122,0 14 70,0-5 184,0 32-245,0-18-45,0 20 0,0 2-45,0-12 61,-5 17 0,-1-4 99,4-29-12,-9 40-35,11-56 837,0 23-950,0-33 0,0 13 0,0-23 3449,0 6-3609,0-8-233,32 0-145,-3 0 294,50-8-97,-26-2-45,37-9-87,-27 0 304,-12 6 0,1-1-272,24-7 434,-19 7 1,0 1-28,9 2-122,2 3 73,-2 8-111,-34 0 88,65-8-104,-52 6 89,45-7-76,-51 9-14,27 0 122,-47 0-157,44 17 61,-44-4-6,25 14-38,-20-8 28,0-1 71,-11-7 35,8 5-89,-18-5 156,18 0-75,-18-3 95,7-8 7,-10 0-3137,0 0 3305,0-8-181,0-11 0,0-2-67,0-49 81,0 41-45,-5-25 0,0-3 45,2 18-45,-3-17 0,1-1-45,5 11-90,0-17 90,0 28 90,0 13-90,0-5 0,0-8 90,0 20 3392,-10-18-3392,7 31-90,-18-7 0,18 9-359,-7 9 359,10-7 0,0 7 0,0-9-630,0 8 720,0-6 0,10 6 0,4-8 0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53:51.671"/>
    </inkml:context>
    <inkml:brush xml:id="br0">
      <inkml:brushProperty name="width" value="0.06" units="cm"/>
      <inkml:brushProperty name="height" value="0.06" units="cm"/>
      <inkml:brushProperty name="color" value="#F6630D"/>
    </inkml:brush>
  </inkml:definitions>
  <inkml:trace contextRef="#ctx0" brushRef="#br0">1615 1 7713,'-14'19'90,"4"-8"-1,10 6 1,0-7-90,0 17 0,0-6 180,-11 31-90,9-18 0,-19 54 0,18-42-90,-8 42-90,11-46 90,0 10 0,0 0 90,0-10-45,0 15 0,0-3-45,0-27 90,0 42-90,0-46 90,0 20-180,0-21 180,0 5-90,0-16 90,0-3-90,0-8 0,0 0 0,0 8 90,0-6-180,0 6 180,-10 1 0,-3 1-90,-1 1 180,-17-4-180,26 2 180,-27-7-180,19 7 180,-32-18-180,16 7 0,-58-23-90,53 21 90,-31-9 0,0 1-90,26 10 45,-30-2 0,-2 0 45,23 4 0,-17 0 0,-1 0 0,18 0 45,-11 4 0,-1 0-45,16-2 0,-36 6 90,33-8-90,-22 0 0,27 0 0,-24-8 0,40 6 0,-30-6 0,38 8 0,-24 0 0,39 8 0,-18 3 0,18-1 0,-18-1 180,8 7-180,0-12 179,2 13-89,11-17 0,0 0 0,0-9-90,0-9 0,0-3 90,0-6-180,0 8-90,11-8-89,2-36 269,0 17-225,4-6 0,-2-1 225,-10 8-180,6-8 0,-1 1 0,-10 6 0,0-11 0,0 1-90,0 8 45,0-6 1,0 3-46,0 16-360,0-26 360,0 49 270,0-5 0,0 34 0,0 3 0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53:52.689"/>
    </inkml:context>
    <inkml:brush xml:id="br0">
      <inkml:brushProperty name="width" value="0.08" units="cm"/>
      <inkml:brushProperty name="height" value="0.08" units="cm"/>
      <inkml:brushProperty name="color" value="#F6630D"/>
    </inkml:brush>
  </inkml:definitions>
  <inkml:trace contextRef="#ctx0" brushRef="#br0">48 49 8523,'-13'0'-1170,"-8"0"901,18 0-1,-7 0 719,10 0-89,0 0-180,0 8 150,0 3-90,0 7 0,0 1 0,0 16-1,0-11 1,0 28-90,0-29 270,0 63-420,0-47 38,5 18 1,0-1 26,-2-18-173,18 48 137,-18-61-55,7 36-18,-10-46 44,11 18-78,-8-31-233,7 14 193,-10-14 136,0 7 43,0-9 175,0 0-342,11-9 130,-9 7 79,9-7 155,-1 9-265,4 0-143,-1 0 90,18 0 60,-25 0 180,46 9-395,-33-7 191,47 15-215,-37-14 491,47 5-190,-44-8-62,55 0 90,-45 0-135,8 0 0,0 0 86,-5 0-101,53-8 146,-56-3-51,9 2 1,-2-1-25,-14 0-9,60-7-21,-74 15-12,55-7 92,-47 9-18,27 0-111,-30 0-109,19 0 70,-19 0-19,19 0 22,-19 9 10,9-7-1,-22 7 198,8-9-179,-18 0 166,7 0-90,-10 0 180,0 0-90,11 0-90,-9 0 0,9-9 179,-11-2-269,0-7 1,0-1 89,0 0 0,10 0-90,-7-16 90,8 3 90,-11-39-90,0 27 0,0-8 0,0 0 0,0 3-90,5-12 0,0 2 90,-2 18-720,7-44 360,-10 70-90,0-18 361,0 31 89,-10 35 0,-3 3 0,-11 37 0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53:53.588"/>
    </inkml:context>
    <inkml:brush xml:id="br0">
      <inkml:brushProperty name="width" value="0.06" units="cm"/>
      <inkml:brushProperty name="height" value="0.06" units="cm"/>
      <inkml:brushProperty name="color" value="#F6630D"/>
    </inkml:brush>
  </inkml:definitions>
  <inkml:trace contextRef="#ctx0" brushRef="#br0">48 188 6543,'-26'9'270,"5"-7"-90,21 15-180,0-15 90,0 14-90,0-5 90,0 16 0,0-6-90,0 15 90,0 1 90,10 62-90,-8-24 0,-1 2-90,5-14 0,-1 2 0,-4 30 0,-2-8 0,1-29 45,5 0 0,0-3 44,-2-11-89,7 27 90,1-48-90,13 19 0,-8-38 0,26 13 90,-26-26 90,28-9-180,-7-3 90,21-15-90,-18 24-90,5-5 180,0 9-90,-16 6 0,47-6 0,-44 8 0,21 0 0,2 0 0,-18 0 90,27-3 0,1-3-90,-17-5 0,23-1 0,0-3 0,-21-6 0,21 6 0,-2 3 0,-32 2 0,17 3 0,0 6 0,-22 9 180,34 2-180,-40 0 270,19-1-270,-29-9 270,15-9-270,-18 7 180,11-14-360,0 5 180,0 1 90,-11 1 90,-3 9-180,-10-8 179,0-2 1,0-1-270,-10-22 0,7 18-45,-12-36 1,-1-8 44,10-4-287,-4 2 1,-1-4 196,5 9 0,2 3 180,1-30-270,-4-2 0,3 2 181,15 10-181,-7 1 0,5 6 0,15 31-270,-11-9 181,8 35 359,-18 43 0,7-18 0,-10 28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28:52.483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157 735 7533,'0'-40'-630,"0"5"-5030,-11 16 5930,8 0 1408,-7 0-1588,10 0 1309,0 0-1129,0 9 90,-11-7-180,9 15 3482,-19-6-3033,-3 33-449,8-2 0,-16 31-90,30-14-45,-9 12 0,1 1-135,7-9 90,3 41 180,13-58-540,32 2 450,-16-7-3482,16-14 3482,-11-27-90,-8-2 90,-2-14-90,-1-10 0,-4-6-883,-11-37 928,9 25 0,-2-4-90,-13-15 0,-4 5 45,2-7-45,0 12 1,0 4 44,0 10-360,-21-24 180,16 46-1439,-16-5 1349,21 41-899,10 16 1169,3-3 0,0 22 0,-2-5 0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54:08.203"/>
    </inkml:context>
    <inkml:brush xml:id="br0">
      <inkml:brushProperty name="width" value="0.06" units="cm"/>
      <inkml:brushProperty name="height" value="0.06" units="cm"/>
      <inkml:brushProperty name="color" value="#F6630D"/>
    </inkml:brush>
  </inkml:definitions>
  <inkml:trace contextRef="#ctx0" brushRef="#br0">1 95 6633,'0'-21'180,"0"5"-180,0 16 630,0 0-630,0 8 0,0-6 90,0 7-90,0-9 90,0 0-270,0-9 90,0 7 0,0-6-270,0 8-180,0 0 181,10-9 179,-7 7 180,18-15 0,-19 15 0,20-14 0,-9 5 0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54:08.603"/>
    </inkml:context>
    <inkml:brush xml:id="br0">
      <inkml:brushProperty name="width" value="0.06" units="cm"/>
      <inkml:brushProperty name="height" value="0.06" units="cm"/>
      <inkml:brushProperty name="color" value="#F6630D"/>
    </inkml:brush>
  </inkml:definitions>
  <inkml:trace contextRef="#ctx0" brushRef="#br0">380 1 6723,'13'11'360,"-2"-3"-270,-11-8 629,0 0-359,0 8-270,0-6 270,0 6-540,0-8 270,0 0-270,-11 0 270,-2 0-180,0 0-90,2 0 270,1 0-90,-14 0-90,-2-8 90,-19 6 0,19-6-90,-40 16 0,34 3 180,-45 32-90,59-17 270,-14 43-270,32-36 180,21 64-180,-5-49 45,16 5 0,2-2 45,-13-15-45,31-3 0,2-6-45,-28-14-180,51 3 180,-54-16 90,1-8-810,10-19 720,-7 4-989,7-29 809,-21 37 180,-2-18 0,-11 30 0,0-5 0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54:08.939"/>
    </inkml:context>
    <inkml:brush xml:id="br0">
      <inkml:brushProperty name="width" value="0.06" units="cm"/>
      <inkml:brushProperty name="height" value="0.06" units="cm"/>
      <inkml:brushProperty name="color" value="#F6630D"/>
    </inkml:brush>
  </inkml:definitions>
  <inkml:trace contextRef="#ctx0" brushRef="#br0">1 76 6723,'13'-11'450,"-3"2"-180,-10 9-90,0 0-2492,0-8 2582,11 6 362,2-14-542,21 5 0,-18 0-360,26 3 360,-26 8-180,19 34 2039,-12-9-2219,-9 24 1,-4 7 179,3 2-135,-6 17 0,-3-1 45,-4-22 180,10 42 0,-7-81 0,8 3 0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54:09.489"/>
    </inkml:context>
    <inkml:brush xml:id="br0">
      <inkml:brushProperty name="width" value="0.06" units="cm"/>
      <inkml:brushProperty name="height" value="0.06" units="cm"/>
      <inkml:brushProperty name="color" value="#F6630D"/>
    </inkml:brush>
  </inkml:definitions>
  <inkml:trace contextRef="#ctx0" brushRef="#br0">25 94 7533,'-11'11'-990,"8"-2"810,-7-1 360,10 2 0,0 9-180,0 0 180,0 0 0,10 8-180,-7 2 180,18 9-90,-18-9 270,18 23-360,-19-35 269,20 25-359,-20-40 90,9 7 0,-11-9-89,0-17 178,0 13-3481,10-38 3213,-7 27-701,7-62 880,-10 47 0,0-47 0,0 46-90,11-7 90,-8 3 0,7 14 3271,1-6-3271,-9 16 1360,19 19-1360,-7 5 270,-1 22-180,-3-14-90,22 15 90,-24-24-3482,24 5 3482,-22-17-180,14-17 0,-8 13-90,15-37 180,-28 26 0,8-29-90,-11 31 90,0-4-90,0 26 630,0 35-540,0-8 270,0 60-630,0-59 3392,10 41-2942,3-55-90,11 4 0,0-10 0,0-7 0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54:10.904"/>
    </inkml:context>
    <inkml:brush xml:id="br0">
      <inkml:brushProperty name="width" value="0.06" units="cm"/>
      <inkml:brushProperty name="height" value="0.06" units="cm"/>
      <inkml:brushProperty name="color" value="#F6630D"/>
    </inkml:brush>
  </inkml:definitions>
  <inkml:trace contextRef="#ctx0" brushRef="#br0">2944 1300 6094,'0'20'0,"0"-4"0,0-16 89,0 9-89,0-7 0,0 7 0,0-9 180,10 0-180,-7 0 360,7 8-270,-10-6 360,0 6-450,0-8 629,0 0-629,-10 0 90,-3 0 0,-11 0 0,0 0 0,11 0 0,-19 0 180,-26 0-180,3 0 0,-15-4 0,-2 0 0,-2 2 0,-23-10 0,-4-1-233,51 11 0,0 0 143,-24-10 0,-10-5 0,10 4-45,17 6 0,0-1 75,-18-7 0,-9-4 0,11 1-75,22 3 0,2-1 75,-19-4 0,-8-2 0,11 1-120,-11-13 45,-17 0 0,1 0 45,18 0 0,-4-5 0,1-1 90,8-4-135,-4 0 0,4 0 45,19 0-45,-21-1 0,2 2 45,32 8-180,-22-12 1,-1-1 179,15 11-90,0-15 0,1-1 0,4 7 45,11 1 0,3 2 225,10 10-360,-16-12 360,30 35-180,-9 1-90,11 9 450,0 9-360,0-7 375,0 24-375,11-14-90,2 32 90,0-21 0,8 29 0,-8-29 0,11 30-90,0-31 180,-11 23-90,-2-25 0,10 25 90,-16-23 90,27 23 0,-30-33-90,9 5-90,-11-17 0,0-17 90,-11 5-180,-2-41 90,-11 20-180,1-30 180,-1 31-180,-10-37 180,18 34 0,-16-45 0,19 39 180,0-22-180,2 23 180,32-6-90,-15 25 90,25 4-90,35 17 179,-29 0-179,27 8 0,1 1-90,-17-5-45,9 12 0,-3 2-45,-23-5-719,43 22 359,-66-22-1349,34 3 1439,-39-16 360,7 0 0,1-8 0,2-3 0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54:11.736"/>
    </inkml:context>
    <inkml:brush xml:id="br0">
      <inkml:brushProperty name="width" value="0.06" units="cm"/>
      <inkml:brushProperty name="height" value="0.06" units="cm"/>
      <inkml:brushProperty name="color" value="#F6630D"/>
    </inkml:brush>
  </inkml:definitions>
  <inkml:trace contextRef="#ctx0" brushRef="#br0">95 114 7533,'-26'-11'-360,"5"3"360,21 8 90,0 0 0,0-9 0,-11 7-90,8-6 180,-7 8 0,-1 0-180,9 17 89,-9-5-89,11 57 90,0-32-135,0 19 0,0 1 135,0-8-269,11 47 179,2-63-180,0 12 0,-2-35 0,-1-10 180,-7-19-450,18-28 450,-18 6-360,18-55 360,-19 48 135,4-5 0,-1 1-45,-5 17 360,0-34-270,0 46 180,0-21-181,0 31 361,10-3-450,4 16 0,9 0-90,1 8-180,10 2 180,-7 9-630,-4 0 451,-1 0-811,-20 8 720,9-6-359,-11 23 629,0-21 0,-11 12 0,-2-16 0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54:12.287"/>
    </inkml:context>
    <inkml:brush xml:id="br0">
      <inkml:brushProperty name="width" value="0.06" units="cm"/>
      <inkml:brushProperty name="height" value="0.06" units="cm"/>
      <inkml:brushProperty name="color" value="#F6630D"/>
    </inkml:brush>
  </inkml:definitions>
  <inkml:trace contextRef="#ctx0" brushRef="#br0">108 0 7533,'-13'0'-1170,"-8"0"1080,18 0 90,-18 0 0,19 0 0,-19 0 1170,18 0-900,-8 0-180,1 0-450,7 0-3032,14 0 3482,5 0-630,18 9 450,-10-7-540,31 7 540,-23-9-179,34 0 449,-40 0-180,19 8 0,-19-6 179,-2 32-89,-14-28 450,1 44-360,-8-35 360,18 28-450,-19-22 3302,19-2-3213,-18-2 91,18-15-180,-8 7-90,1-18 90,7-1-270,-19-9 180,9 0-90,-11 0-90,0-8 91,0 14-1,-21-12-90,15 15 90,-36 0 180,26 1-180,-18 9 90,10 0 0,1 0 0,10 0 0,2 0 0,11 0 0,21 0 0,-16-8 0,38 5 0,-28-13 90,41 5-90,-27 1 0,26 2 0,-28 16 0,7 2 0,-21 9 0,-2 33 0,-11-24-450,10 41 360,-7-54 90,7 18-540,1-31 270,-9 6-89,30-25 359,-27-4 0,27-16 0,-19-1 0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54:12.554"/>
    </inkml:context>
    <inkml:brush xml:id="br0">
      <inkml:brushProperty name="width" value="0.06" units="cm"/>
      <inkml:brushProperty name="height" value="0.06" units="cm"/>
      <inkml:brushProperty name="color" value="#F6630D"/>
    </inkml:brush>
  </inkml:definitions>
  <inkml:trace contextRef="#ctx0" brushRef="#br0">120 378 7533,'-14'10'-1080,"-7"-2"1260,19-8 540,-19 25-630,18-10 0,-18 21 269,18-1-269,-18-3 360,19 47-360,-9-41-90,32 39 0,-16-54 0,59 4 0,-43-27 180,45-52 0,-29 14-135,-12-28 0,-3-6-135,4 10 180,-12-20 0,-6-1-450,-8 5 135,0 22 0,0 3 45,0 5-89,-11 4-271,8 23-450,-7 2 990,10 11 0,0 8 0,0 0 0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54:13.804"/>
    </inkml:context>
    <inkml:brush xml:id="br0">
      <inkml:brushProperty name="width" value="0.06" units="cm"/>
      <inkml:brushProperty name="height" value="0.06" units="cm"/>
      <inkml:brushProperty name="color" value="#F6630D"/>
    </inkml:brush>
  </inkml:definitions>
  <inkml:trace contextRef="#ctx0" brushRef="#br0">2801 472 6723,'-13'0'450,"3"0"-450,10 0 90,-11 0 90,9 0-90,-9 0 0,0 0 0,-2 0 449,-11 0-359,-10 0 180,-24 0-360,-5 0-1516,-8-8 0,-3-1 1426,-13 5 240,15-5 0,-12-4 0,10 2-169,22 4 1,-1 1 78,-36-2 0,-15-2 0,12 1-15,26-1 0,0 1 15,-26 5 0,-12 2 0,13-2 30,27-5 0,1 1-60,-20 6 0,-9 3 0,14-2 149,-15-8-209,27 6 0,-10 0 0,13 1 120,-1 0-45,-19-10 0,3-1 45,30 9-90,-11-8 0,3-1-90,26 2 180,-34-8-270,51 9 90,-17 1 1,29 9-1,-7 0-90,10 0 2161,0 0-1981,10 0 548,-7 0-548,8 0 0,-11 0 0,0 0 90,10 9-90,3 1 0,11 9 180,0 9-180,-11-16 180,8 22-180,-8-30 90,0 21-1,9-23 1,-20 6-90,9-8 0,-11 0 0,-11-8-90,-13-19 90,-2 4-89,-29-30 89,36 30-90,-23-21 90,29 24 0,-11-16-90,11 24 0,2-13 90,11 23 0,32-16 0,-24 16 90,55-6-90,-44 8 180,36 0-180,-39 0 89,26-8-358,-26 6-1440,39-7 1529,-36 1 180,12 6 0,-10-15 0,6 6 0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54:19.171"/>
    </inkml:context>
    <inkml:brush xml:id="br0">
      <inkml:brushProperty name="width" value="0.06" units="cm"/>
      <inkml:brushProperty name="height" value="0.06" units="cm"/>
      <inkml:brushProperty name="color" value="#F6630D"/>
    </inkml:brush>
  </inkml:definitions>
  <inkml:trace contextRef="#ctx0" brushRef="#br0">157 500 6633,'-14'-10'-360,"4"2"360,-1 8 0,9 0 0,-9 0 0,1 0 90,7 0-90,-18 0 0,18 0 0,-7 0 0,10 0 0,-11 0 0,-2 8 0,0 2 90,2 34 180,1 23-180,7-4 0,3 17-90,13-49 90,11 4-90,-11-24 180,19-20-180,-16-11-90,18-35-90,-21 6 135,4-12 0,-2-2 45,-10-8 0,11-12 0,0 1 0,-14 12 45,9 4 0,-1 1-135,-7 10 180,8-7-180,-11 43 90,0 27-90,0 5 90,0 22 0,0 20 45,-5 3 0,-1 3-45,3 20 90,-2 3 0,0-5-90,5-29 45,-2 8 0,4-3-45,8-19 0,-7 25 0,8-48-180,10 12 180,-6-23-180,20-2 180,-22-11-90,8-24 180,-18 11-180,18-19 90,-19 30 90,9-20-90,-11 29 0,11-22 180,-9 24 0,19-7-180,-18 18 0,7-7 90,12 15-90,4-6 90,0-1-90,6-1 0,-19-9 0,11-9 0,-11 7 0,-2-7-90,-1 1-90,-18-11 90,16 7 0,-39-13 90,15 23 0,-19-6 0,12 8-180,-1 0 180,11 0-360,2 0 360,11 0-449,11 8 449,2-6 0,11 14 0,-1-6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28:53.052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191 509 8792,'-27'0'270,"-4"0"-270,28 0 90,-18 0-180,18 0 180,-7 0 90,-11 8 90,15 2-91,-36 35-269,37-21 180,-16 54 0,21-51 0,10 42-180,4-46-2942,20-4 3122,-8-21-264,30-51 264,-38 18-180,24-53 90,-28 19-1240,-3 10 0,1-1 1240,1-15-225,-11 4 0,-4 4 45,0 16 0,-19-45 90,8 65 2481,-1-4-2481,4 24 174,10 3 455,-11 58-359,9-13-90,-4 15 0,1 3 180,5 0 0,-1 5 0,2 1 0,10-2 1785,2 10 1,8 2-1966,40 4-180,2 0 180,-5-41 90,-24-34-180,-10-9 0,0-10 90,-1-2-90,1-39 0,-11 24-180,-1-15 0,-3-2 0,-6 4-3571,18-38 3571,-18 64 0,18-10 90,-18 30-270,18 28-719,-8 25 629,11 2 90,-1 1 360,22-26 0,-16-6 0,16 7 0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54:20.152"/>
    </inkml:context>
    <inkml:brush xml:id="br0">
      <inkml:brushProperty name="width" value="0.06" units="cm"/>
      <inkml:brushProperty name="height" value="0.06" units="cm"/>
      <inkml:brushProperty name="color" value="#F6630D"/>
    </inkml:brush>
  </inkml:definitions>
  <inkml:trace contextRef="#ctx0" brushRef="#br0">167 113 6453,'-27'0'180,"6"0"-90,10 0 0,9 0-90,-19 0 90,18 8-90,-7 2 0,10 1-3302,-11 6 3302,8-7 180,-28 34-180,25-19 0,-15 28-90,21-33 180,11 8-180,2-18 180,11 7-180,-11-15 3482,19 6-3392,-27-8 90,37 8-90,-37-6-90,27 32 90,-29-20-180,18 39 180,-19-30-90,20 46 90,-20-42 0,9 34 0,-22-40 0,9-2 180,-20-11-180,9-8 0,-10 0 0,-1-8 0,0-19 0,11-5-180,-8-31 90,18 30 90,3-45-90,3 51 90,28-33 0,-15 38 0,29-29-90,-19 25 180,9-26-90,-12 39 90,1-12-90,-11 23 180,8-6-90,-18 8 0,8 0-90,-11 0 180,0 8-270,-11-6 90,8 15 0,-7-15-180,-11 31 90,16-18 180,-17 21-180,22-18 180,0 2-180,0-2 90,0 1 0,0-9 90,0 7-90,0-6 90,0 8-90,0-9 180,11-2-180,2-8 90,21-33-180,-18 8 180,16-55-90,-29 36 0,18-18 0,-19 32-90,9-38 90,-11 38 0,-11-30 0,-2 49-180,0 3 180,2 8 0,11 33 0,0-8 270,0 63-270,0-42 45,15 10 0,2 1-45,-9-9 0,27 7 0,4-6 0,-18-21 90,21 0 0,3-6-270,-13-20 180,34-18-90,-51 1 90,17-20 0,-29 7 0,7 7 0,-10-40 0,0 34 0,0-34 0,0 49 90,-10-5-90,7 17 180,-8 17-180,11-5 719,0 41-719,0-28 360,11 36-450,-8-47 450,28 28-720,-15-37 180,29 3-539,-19-10 719,9-24 0,-22 14 0,-3-15 0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01:16.493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1 207 21764,'10'-37'-5444,"-7"7"3588,8 3 1646,-1 17 697,-7-7-1005,18 15 918,-19-15-844,9 15-132,-11-6-270,11 8 939,12 0-18,4 8-647,28 3 642,27 32-858,-3-17 882,13 8 1,3 1-462,-45-18 1,3-1 432,35 10 1,16 3 0,-11-4-606,-22-7 0,3-1 494,-2-1 1,15 3 0,5 0-1,-3-2 1,-12-2 68,17 0 1,-1-3-15,-4 0 1,13 0 0,-2 0 0,-16-4 188,-17-2 1,0-4-176,8-2 1,12-3 0,1 0 0,-11 1-849,1 1 0,0 0 933,0-2 1,12-2 0,2 0 0,-9 1-71,-11 0 0,-5 1 0,5 0-490,3 0 1,7 0-1,-1 1 1,-5-1 588,-6 0 0,-3 0 1,4 1-105,9 1 0,8 1 0,-1 1 0,-12-1-27,-2 0 0,-1 0 46,23 0 1,13 0-1,-13 0-154,-27 0 1,1 0 156,23 0 1,12 0 0,-13 0-5,-24 0 0,-2 0-61,9-2 0,6-2 0,-12 2 1300,11 0-1237,-2-3 0,-1 1 67,-2 4-36,-6-4 0,-2 0 110,-13 1-75,-3-7 1,-2-5-331,-14-5-167,21-1 898,-44-4-1261,-11 23-257,-11-15 332,-12 15 550,-46-6 43,-7-1 231,-1 8 0,-15 2 0,7-3-37,15-7 0,-2 1-107,-1 6 1,-10 2 0,-3 0-1,9 0-8,-22-4 0,0 0 221,24 1 0,-7 2 0,0-1 0,7 0-27,7-1 0,5-1 0,-6 0-222,-18-2 1,-10-1-1,2-1 1,15 2-16,10 0 1,0-1 29,0 1 0,-14-1 0,-6-1 0,4 1 0,13 1-363,-18 0 1,2 0 343,7 0 0,-11-1 0,-1-1 0,7 2-406,6-1 1,6 1-1,-1 0 438,-9 0 0,-1 1 0,4-3 0,11 1 1,2-2 0,6-2 1114,-7-2 1,10-3-847,2-13-625,37 10 400,32 11-399,13 8-1619,23 8 1767,3-6 84,19 15 967,-9-15-989,1 5 0,13 3 177,-5-4 0,11 1 1,3 0-1,-6 0-305,-1 0 1,-3 0-1,10 2 318,-6-2 0,13 2 1,5 0-1,0 0 1,-5 0-1,-12 0-78,3 1 0,-10 1 1,9-1 49,7 1 0,13 0 1,3 0-1,-3 0 1,-13 0-43,-6-1 0,-10 0 0,7 1 24,10 1 1,9 2 0,0 0 0,-10-2-312,-16-1 0,-7-1 0,7 0 313,16 3 1,11 2-1,0-1 1,-12-1 38,9 3 0,-3-1-15,-2-3 0,6-1 1,-5 2 11,9 4 1,-5 1 555,-30-5 1,1 0-1,4 1-587,1 0 1,7 1 0,0 0 0,-5-3-200,6 0 0,-4-2 0,-2 0-47,24 5 0,-4-5 251,-10-13 1,-13-2 1585,-22 3-1482,28-15-84,-52 7 1878,-11-1-2227,-3 3 1304,-20 8-124,7 0-1055,-28 0 237,4 0-25,-31 8-520,19 3 508,-17 7 1,9 2 0,-14-2 0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01:17.727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0 0 14880,'0'21'-2823,"0"-4"1972,0-9 425,0-6 171,0 6 84,0-8 780,22 9-541,4-7-150,32 7 362,17-8 0,6-2 60,-31-3 1,5-1-1015,19 1 1,17-1-1,2 0 1,-13 0 1027,-4-1 0,3 0-197,0 0 1,17 1 0,6-1 0,-4 1 0,-14 2-729,-10 1 1,-10 2 0,7 0 673,10-2 0,8-1 1,0 0-1,-11 2-536,11 4 0,-1 3 456,-10-1 1,10 2 0,0 1 0,-7-1-72,-12 0 0,-5 0 0,11 2 21,9 0 0,16 1 0,9 1 0,-1 0 1,-6-1-1,-17-1-474,-3 0 0,-12-1 0,8 1 467,1-1 1,10 2 0,2 0-1,-4-1 1,-14-2 271,13-2 1,-6 0-296,-4 3 0,5 2 0,2-3 10,-9-2 0,3-3 0,0 1 0,-4 0 78,7 3 1,-3 1 0,4-1 25,1-3 1,8-1 0,-5 0 0,-15-1 797,25-1-760,-5 1 0,-6-2 2162,-32-7-1560,28 6-425,-51-7 1285,13 9-1464,-29 9-651,0 1-51,-2 17 270,-40 19 1,-16 4-1,11-14 1,-3-1-1,-33 28 1,0-1-1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01:40.276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95 264 17749,'0'21'-3683,"0"-5"2456,-10-16 2429,7 0-481,-8 0-240,1 0-138,7 0-85,-7 0-271,-1 0 921,9 0 0,-20 0-908,20 0 0,-9 0 0,11 0 90,0 0-90,0 9-908,0-7 0,0 6 0,0-8 998,0 0 0,11 0-90,2-8 1063,21 6-944,-7-15 1849,17 15-969,15-23 716,-7 12-1444,11-7 1,6-4 28,-17 9 1,2-1 58,33-15 0,0-1-730,5-1 740,-38 6 1,-10 1-398,-29 14 796,7-5-812,-22 17-499,0 0-148,-11 0 63,8 0-64,-18 9 639,8 26 0,-21-9 1,-3 18-1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01:43.527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72 358 16955,'-27'0'0,"6"0"0,21 0 90,0 0-90,-10 0 0,7 0 0,-7 0 0,10 0 180,0 0-91,0-8-823,0 6-1,0-15 0,10 15 1132,-7-15-831,7 6 1245,1-7-453,-9-2-826,41-32 1797,-35 25-773,44-42 723,-36 46-1500,18-12 1422,-20 16-1186,38 0 0,-41 9 1,31 1-1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33:52.520"/>
    </inkml:context>
    <inkml:brush xml:id="br0">
      <inkml:brushProperty name="width" value="0.11429" units="cm"/>
      <inkml:brushProperty name="height" value="0.11429" units="cm"/>
      <inkml:brushProperty name="color" value="#CC0066"/>
    </inkml:brush>
  </inkml:definitions>
  <inkml:trace contextRef="#ctx0" brushRef="#br0">766 169 20003,'0'-29'-4527,"0"-7"2928,0 24 889,0-13 158,11 15 1681,-9-1-1122,9-6 426,-11 15-1453,0-14 1020,0 14 0,0-6 0,-11 16 1379,9 2-2142,-19 9 1694,-13 16-645,16-4 199,-29 16 1,0 2 676,20 0-704,-19 9 1,-4 4 490,0 17-1468,15-24 0,0 2 770,9-13 1,2-1-709,-31 38 229,29-17-293,2-14 150,3 4 151,29-33-1226,-16-5 1274,19-16 352,-11 0 558,0 0-638,0 8-639,0-5-73,-11 5 1263,9-8 775,-9 0-1113,1 0-313,7 0 0,-7 0-90,10 0 1019,-11 0 91,9-25-2424,-9 10 72,11-37 492,0 30 1,0-30-91,0 29 1,0-20-1,0 22-89,0-6 1165,0 16 257,0 3-403,0 24-3392,-10 14 3868,-3 1 78,-11 13 129,1 1-10,-1-4 44,1 21-210,10-30-137,13 11 3022,13-30-4195,73-13 999,-26-13-219,10-3 1,4-3 0,15-10-1,-32 10 1,1 1 0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33:55.986"/>
    </inkml:context>
    <inkml:brush xml:id="br0">
      <inkml:brushProperty name="width" value="0.11429" units="cm"/>
      <inkml:brushProperty name="height" value="0.11429" units="cm"/>
      <inkml:brushProperty name="color" value="#CC0066"/>
    </inkml:brush>
  </inkml:definitions>
  <inkml:trace contextRef="#ctx0" brushRef="#br0">790 74 23197,'0'-29'-4574,"-11"2"1449,9 17 1127,-19 2 2062,8 8 851,-11 0-313,1 25 303,-11-11-2579,15 30 1,1 6 2236,-29-1-941,17 23 1,3 3 1446,-12-6-1258,4 8 1,4 0-110,13-16 113,-10 1 1,4-4-396,18-23-371,-14 26 924,20-49 947,0 13-1576,0-23 2640,0 6-2682,-11-8 2783,-12 0-1823,7 0 523,-15 0-414,28-8-795,-39-11 646,34-1-635,-23 1 442,31 2-936,0 15 90,-11-6-261,-2 8 1257,-21 50 1306,8 3-1819,-8 24 1602,21-15-964,3-24 138,-1 24-174,9-35 60,44-2-1193,-9-46 1203,15-9 0,4-2 373,11-12 170,7-18-666,-16 37 1,2 4 0,14-9 0,-13 12 0,-1 0 0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33:59.737"/>
    </inkml:context>
    <inkml:brush xml:id="br0">
      <inkml:brushProperty name="width" value="0.11429" units="cm"/>
      <inkml:brushProperty name="height" value="0.11429" units="cm"/>
      <inkml:brushProperty name="color" value="#CC0066"/>
    </inkml:brush>
  </inkml:definitions>
  <inkml:trace contextRef="#ctx0" brushRef="#br0">565 218 10937,'-26'0'0,"5"0"-1259,0 0 989,16 8 469,-16-6-195,10 6 332,9 1-320,-9-7 83,11 14-149,0-5-1,0 32 1,0-17-147,11 33 8,-9-36-262,19 71 183,-18-54 170,2 11 1,0 2 50,-5 5 47,0 33 0,-10-37 98,-3 23 76,-11-38 161,11 9-88,3-11 28,10-10-227,0-17 132,21-10-3522,-6-2 3364,19-23 357,0 21-544,13-21 238,3 23-2320,28-14 2311,-36 14-13,44-15-44,-33 7 2,7 1 1,2-1-257,-2 0 257,0 1 0,-2 1-192,-6 6 186,2-2 1,5 0-165,40 4 1088,-34-1 0,-2 2-1030,13 7-137,10 3-193,-15 16 234,-23-12 0,0-2-167,28 8 37,21-4-72,-76-26 3432,31-1-3221,-39-9 265,0 1 68,-3 7 744,-10 3-849,0 8 202,0-8-47,0-2-301,-10-1-21,7-14-122,3-4 111,3-2-17,28-37 253,-4 33-1744,-5-12 0,3-2 1662,11 4 138,9-42 105,-30 53-241,8-12 0,-4-1 72,-14 16-70,27-37-19,-30 49-90,9 1 102,-22-18 3163,9 14-3307,-19-6-25,8 12-85,-21 6 159,8-9-39,-19 0 22,19 1-132,-29-9 215,16 14-4,-39-20 102,36 29 32,-11-9 0,-1 1-94,-4 10-1649,-27 1 0,-5 2 1726,-9 10-42,36-3 1,-8 1 0,6 0 44,8 2 0,-1-1-94,-13 2 0,-8 0 1,7-1-33,10 0 0,-1-1-10,-28 1 0,-12 2 0,14-1-77,34-3 1,1 2 65,-24-1 1,-10 2 0,16 1 3219,-1 16-3158,1-2 0,3 1 0,14 4 0,-24 12 0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34:01.620"/>
    </inkml:context>
    <inkml:brush xml:id="br0">
      <inkml:brushProperty name="width" value="0.11429" units="cm"/>
      <inkml:brushProperty name="height" value="0.11429" units="cm"/>
      <inkml:brushProperty name="color" value="#CC0066"/>
    </inkml:brush>
  </inkml:definitions>
  <inkml:trace contextRef="#ctx0" brushRef="#br0">682 206 12899,'-23'0'-809,"-11"0"359,8 0 270,2 8 508,3-6-386,8 6 494,-21 0-444,18 2 579,-36 34-15,34-19-43,-37 43-42,39-43-435,-3 32 1,7 4-31,20-15-258,10 31 1,8-1-288,19-26-25,18 12 0,4-4-657,-7-21 793,-1-3 1,3-8-372,11-24 620,10-20 275,-12-13 482,-34-15 236,15-16-223,-37 12 1,-1-2 112,33-33-398,-42 11 0,-8 1-92,-2 7-330,-18 9 1,-9 0-249,1 17 1,-8 3-78,-38-20 0,-6 4-20,28 19 1,-2 4-1577,-37-5 0,2 10 1692,14 17 212,15 17 0,3 7-1362,-5 15 1734,24-4 1,3 10-350,-5 41 1,8 9 0,12-25 0,1 1 0,1 6 0,-1-1 0,0 1 0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34:03.951"/>
    </inkml:context>
    <inkml:brush xml:id="br0">
      <inkml:brushProperty name="width" value="0.11429" units="cm"/>
      <inkml:brushProperty name="height" value="0.11429" units="cm"/>
      <inkml:brushProperty name="color" value="#CC0066"/>
    </inkml:brush>
  </inkml:definitions>
  <inkml:trace contextRef="#ctx0" brushRef="#br0">565 38 10937,'-23'-10'-519,"-11"2"-73,8-1 265,2 7 355,3-7-246,8 9 209,-21 9 291,19-7-520,-27 23 549,26-5-388,-18 18-9,21-10-47,3 8 75,-1 1-3544,8 19 3092,3-7 211,14 47-163,-1-48-775,8 4 1,-1 0 827,-12-9 254,27-2 0,3-3-88,-17-13 123,25-2 1,5-5 46,-7-16 129,21-24 1,1-5-113,-6 4 38,7-27 0,-3-2-15,-20 17 33,7-4 0,-5-1-90,-25 7 90,42-44-90,-58 50 2342,-5-50-2342,-16 44 45,-28 1 0,-9 2 45,-7-1-45,-5 12 0,-3 3-86,-18-3 86,13 13 0,-1 2 45,-20-4-45,0 31 0,3 12 45,15 4 122,13 15 1,6 6 0,10 19 0,23-28 0,1 0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28:53.184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95 19 7533,'-37'-8'539,"3"6"-359,21-6-719,2 8 359,11 0 90,0 0-540,11 0 630,-9 0 0,30 8 0,-6 2 0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34:12.670"/>
    </inkml:context>
    <inkml:brush xml:id="br0">
      <inkml:brushProperty name="width" value="0.11429" units="cm"/>
      <inkml:brushProperty name="height" value="0.11429" units="cm"/>
      <inkml:brushProperty name="color" value="#CC0066"/>
    </inkml:brush>
  </inkml:definitions>
  <inkml:trace contextRef="#ctx0" brushRef="#br0">824 49 18583,'-63'-18'-3058,"8"7"-2930,32 3 5509,-1 8 2319,1 0-1553,-11 0-82,8 8 357,-8 3-171,-11 24 506,-4-4-510,3 11 1,0 3 1180,-19 3-1369,9 19 0,2 3 80,-1-10-162,13 15 1,6 6-555,10 3 89,10-24 0,11-2-732,46 17 256,3-40 1,7-6-242,43 2 741,-7-15 0,1-7 6,6-17 277,-15-4 0,-1-3 502,10-8-94,-15-21 0,-2-5 884,10-1-412,-33 5 1,-4-8-403,-6-1 1,-11-6-1580,-30-19 1,-7-3 867,21 13 0,-9 1-310,-43-16 0,-15 13 1086,-1 21-903,-10 30 0,-18 6 0,9 2-435,20 1 1,0 4 606,-19 5 1,-8 6 0,11 2 64,-17 15 1192,8 16-892,40 16 1,6 6 0,-6 22 0,7-10 0,0 1 0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34:13.670"/>
    </inkml:context>
    <inkml:brush xml:id="br0">
      <inkml:brushProperty name="width" value="0.11429" units="cm"/>
      <inkml:brushProperty name="height" value="0.11429" units="cm"/>
      <inkml:brushProperty name="color" value="#CC0066"/>
    </inkml:brush>
  </inkml:definitions>
  <inkml:trace contextRef="#ctx0" brushRef="#br0">165 216 18678,'-36'19'2446,"2"8"-2115,10 2-1475,1 16 116,10 3 36,2 0 250,32-3-500,5-7-4,32-1-28,2 1-919,21 7 1389,-8-14 606,-17-7 1,0-4 152,23-8 156,-15-7 1,12-1-1,-10-5 1300,31-17-1944,-26-4 0,9-6 1,-14-1 1817,4-20-752,-7-23 1,-5-2-86,-17 15-221,-10-7 0,-7 1-60,-11 11-474,-13-17-543,-75 17-481,4 29 1040,7 10 1,-12-1-1,7 6 5,12 7 1,-1 4 100,-13-1 1,-9 3 0,11 2 346,-25 16 61,25 2 1,-10 9 0,10 0-293,21 0 0,2 2 1,-11 3-1,-6 3 0,8-1 1,13 4-1,1-1 1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34:16.619"/>
    </inkml:context>
    <inkml:brush xml:id="br0">
      <inkml:brushProperty name="width" value="0.11429" units="cm"/>
      <inkml:brushProperty name="height" value="0.11429" units="cm"/>
      <inkml:brushProperty name="color" value="#CC0066"/>
    </inkml:brush>
  </inkml:definitions>
  <inkml:trace contextRef="#ctx0" brushRef="#br0">1001 57 16990,'-10'-19'-6145,"7"8"5477,-18 3 1024,19 0-833,-19 6 1380,18-6-1279,-7 8 896,10 0-430,-11 8 1587,9 2-1194,-19 34-10,8-11-73,-8 21 0,-3 4-935,-15 2 873,2 2 0,-7 14 0,5-9-651,8-19 0,-1 1 395,-7 9 0,-7 11 0,-1 1 1,7-8-314,-3 5 1,2-3 397,2-6 0,-2 3 0,6-8 199,-12 13-2856,26-25 2819,21-39-821,0-2 161,0-10-457,0-17 316,0 7 111,10-24 13,-7 21-180,18-12 1129,-18 0-410,7 12 3455,-10-20-3551,0 22-95,0-14 0,0 14-307,-10 2-520,-3 11-124,-11 24 2257,0 5-680,-9 41-242,14-15 1,1 0 97,-19 27-201,24-16 1,3-4 50,-1-19 723,1 25-484,7-48-1343,3-12 92,13-12 846,18-28 0,4-5 291,-1 4-484,7-2 0,4-1 827,15-10-82,3 21-663,-4 11 1,2 8-1,9 23 1,-13 1 0,-1 1-1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34:46.837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95 1346 7533,'-11'-90'-1350,"8"18"1171,-17-19-4739,17 19 4918,-8 14 0,1-7 1297,7 1-1297,-17 6 0,17-15 0,-8 40 943,11-25-943,0 44-90,21-46 90,-5 27 2678,18-22-2678,10-23-90,-25 22 90,18-1 0,-1 0-3392,-26 3 3482,53 0 90,-47 45-91,7 20-1997,-2 66 1998,-18-36-135,1 11 0,2 0 135,5-2 2178,-9 5-2313,14-7 0,0 0 45,-11 10-45,11 16 0,-1 8-45,-13-19 0,-1 2 1455,9 15 0,1 1-1365,-5-9 0,1-5 0,6 26 0,18-29 180,-15-35 0,49-37-180,-23-15 45,16-3 0,4-1-45,9-4 0,15 3 0,3 4-560,-3 10 515,-4-8 0,1 2 45,6 8 0,-39-1 0,4-2-90,29 2 0,-1 0 90,9-8-60,-15 6 0,12 0 0,-14 2 60,7-2 0,1-2 0,-2 0 90,-17 7-90,-3 0 797,-16-15-617,-31 13 0,-2-7 0,-32-23-180,16 18 180,-37-47-90,26 38 695,-7-18-695,2 30-3392,18 2 3302,-7 11-180,-1-1-90,9-9 90,-9-11 0,-3-17 0,-3-4-529,-12-10 664,6 7 0,-1 1 45,-10 4 3086,-31-23-3041,18 36 0,-3 2-45,3 1 0,-8 4 30,-23 9 0,-13 7 0,12 8-300,27 7 1,-1 4 111,-15 2 1,-14 1 0,-1 2 0,16 3-196,13 5 1,3 1-1,-38 3 1,1-2-1,-6 5 1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34:50.904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71 178 7533,'-24'11'-720,"11"-3"450,3 1 0,-1-7 91,9 6 358,-9-8 1,11 8-180,0-6 180,11 6-180,2-8 360,42-8-360,-24-2 270,24 0-270,-31 1 270,30 1-180,-1 6 179,38-7-269,3 26 90,-25-11 0,1 0-135,-18 4 0,0-1-184,22-6 0,-4-6 319,6-16 0,6-13 0,0-6-90,-37 14 0,-1 0 45,35-13 0,-4 4 45,-12 14-164,36 19 164,-33 36-90,-14-14 0,-2 5 90,2 31-90,13-12-90,-18-3 180,13-11-180,11 4 90,-11-17-90,29-11 90,-45-8 90,22 0-90,-43 0 809,22 17-720,4 4-5,-10 0-84,35 12 0,-64-29-90,53 20 90,-48-21 0,19 13 0,-21-14 0,8 15 180,-8 26-180,1-7-3302,6 59 3302,-17-41 45,7 4 0,1 6 90,-9 3 0,-1-1-135,4-14 0,0 2 45,-4 33 0,-2-5 44,1-21-44,-1 8 0,2 0-45,9-5 1642,-9 9 0,1 2-1732,19 3 135,-19 5 0,-1 0-135,9-6 90,-4 21 0,-2 1 0,-1-20-30,3-8 0,3 14 0,-3-12 30,-3 21 0,0-9 0,1 15 0,-1-10 90,-3-23 0,0-3-392,0 4 0,0 6 1,0-5 301,1 6 0,-2-7 179,-9 28-29,8-30 0,2 9 0,-1-9 120,-9 29-1211,9-15 0,2-3 1031,-1-2-180,10 0 135,6 2 0,2 3-90,-9-29 0,0 2 75,4 12 0,3 9 0,-3-4-362,0 6 0,-2 1 272,-2-1 0,-1 5 0,1 1 120,-1 4 0,0 2 0,-1-5-444,0 14 0,-3-4 474,-4 0 0,0-13-90,0-23 45,0 12 0,0 1-45,0 5-805,5 19 0,0 0 895,-2-24-439,6 20 1,3 1 438,1-10-580,-2 3 1,1-3 399,1-14 269,-1-9 1,-3-4-180,-6-19 1568,7 17-2018,-10-34 2211,0-7-2210,0-3 1597,-10-33-1598,-14 2 450,-2-22 0,-18-9 0,7-4 0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34:51.520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118 56 7533,'-24'11'-1170,"11"-3"990,3 0 180,-1-6 0,-2 15 360,0-15-180,3 15 0,-1-15 450,9 14-540,-9-14 449,11 15-359,0-15 270,21 14-360,-5-14 90,18 6 360,52 1-540,-15-7 224,15 7 1,5-1-445,-38-7 1,2 0 189,21 4 0,11 2 0,-10-2-213,-19-4 1,2 0 272,27-1 0,13 0 0,-16 0-30,10-2 30,-21-5 0,11-2 0,-16 0 60,-3-4-90,32 0 0,0-1 0,-32 4 60,1 4 0,14 0 0,-12 1-60,13 3 0,-2-2 0,-3 0 0,-16 4 135,10 0 0,1 0-135,-14 0-1393,35 0 0,-3 0 1663,-50 0-357,24 0 0,2 0 177,-21 0 246,56 8-516,-59 3 584,14-1-224,-10 6-810,25-5 540,-25-1 2394,17-10-2844,-59-10 270,7-17 270,-20-19 0,-13-4 0,-14-14 0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34:52.239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165 38 7533,'-24'0'0,"1"0"-540,-1 0 270,11 0 180,3 0 0,-1 0 90,9 0 90,-19 0 0,8 0 0,0-8 360,2-3-360,11 1 90,0 1-180,11 9 180,44 33-90,-21-16-90,52 18 0,-26-18 89,34-15 1,-8 6-1271,6-11 0,2-2 1181,-42 4 0,0 0 0,18-2 0,10-1 0,-10 2-1305,-17 2 1,-2 0 1348,21-1 1,3 2-45,-6 6 0,0 3-93,6 0 1,7 1 92,4 0 0,8 0 0,-2-4 60,-11-6 0,-1-5 0,-1 1-200,-2 3 1,-2-1 0,0-4 199,6-10 0,-1-6 0,-13 5 1339,11 1-1354,10-6 0,-3 1 45,-28 16 3003,11-13-3093,-37 17 421,-28 0-601,8 0 482,-22 0-661,8 9 359,-17-7 0,7 14 0,-11-5 0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34:52.721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24 877 6633,'-13'-10'-180,"3"-7"360,20-2-90,24-26-4341,5-5 4251,19-14 0,-1 0 828,-7-2-739,-7 18 1,8-6 0,-4 6-90,-8 10 0,1 0-60,6-11 0,6-5 1,-7 11-121,15 2-270,-2-13 270,-21 33 180,-14-3 0,-13 13 0,-10-7 0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34:53.003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13 160 7533,'-13'-29'-1619,"13"2"1529,13 9 270,0 7-1,8-5 1,3 5 0,2 1 0,29-6-180,-26 13 540,46-13-540,-33 14 270,26 2-270,-21 2 359,0 31-448,-21-18-3214,-5 36 3393,-21-28-90,0 46 0,-10-43-135,0 25 1,-4 0 44,-12-20-630,-8 46 630,21-57 90,3-1 0,10-11 0,0-8 0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34:53.453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212 113 7533,'0'-31'-270,"0"-3"180,0 24 90,0 0 90,0 1 0,0 1 90,0 6-90,0-6 269,-10 8-269,-3 0-90,-32 0 90,27 0 0,-24 8-90,19 3 90,7 7-180,-5 9-90,21 2-3571,31 16 3751,-2-14-584,50 13 494,-27-15 0,-3-2 0,1 0 0,5 6 270,-17 9 0,-8 1 0,-17-6 90,-37 43 90,-25-50-91,5-6 1,-4-4-450,-27-8-270,22-6 1,4-4 269,-4-12-630,9-25 361,33 4 1170,22-23 0,-8 6 0,7-8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28:53.451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48 106 7533,'-13'29'-360,"-8"6"270,18-14 810,-8 22-271,11-11-179,0 14 270,0-16-180,0 5 539,0-6-719,0 1 180,11-12-180,-8-18 0,7-10-1,1-26 1,-9 14-449,19-72-91,-7 51 225,-3-14 0,1 2-315,2 19 0,7-25 271,-19 41-541,41 0 540,-25 29-450,37 20 361,-28 3-3393,7 3 3572,-10-7-630,10-8-89,3 8 719,0-18 90,8-2 0,-19-8 0,8 0 0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34:53.653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0 57 7533,'0'-21'0,"0"-4"0,0 23 0,0-6-540,11 16-2394,2 11 3203,21 10 9,2 25-368,11-5 360,-20 16-270,14-1-90,-22-7 0,-1 2 90,21 20-180,-14-1 0,-5-1 180,-7-10-270,-10-13 0,-6-3 180,-10-18 90,-11 0 0,1-33 0,-1 0 0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34:54.220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1 374 7533,'0'-29'-900,"10"2"810,-7 8 90,28 1-615,-5 7 615,11-5-180,7 5 150,24-15 30,19-12 225,-33 15 0,-1-1-512,20-16 287,-18 5 270,-32 25-90,-10 2 180,-2-1 263,-22 7-533,9-6 90,-30 8-270,27 8 399,-37 36-309,37-18 269,-26 68-179,28-57-90,3 34 0,3-34-90,18-8 180,13 6-3482,15-22 3392,1-5-1282,26-35 1192,-55 4-844,52-45 754,-55 41 0,16-50 180,-13 60 180,-18-33 0,7 46 3099,1-4-3189,2 18 1056,0 9-697,8 8 465,-8-6-914,10-3 0,11-1-90,-8-15-449,19-2 539,-19-10-3572,8-17 3482,-21 6 90,8-6 0,-19 8-90,19 1-90,-8-17 180,0 12-90,8-12 3752,-8 24-3302,11 3-181,-11 16-89,18 3-180,-25 7-89,35 9-1,-35-14-360,56 3-3662,-41-16 4202,34 0 0,-21-8 0,3-2 0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34:54.587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94 424 7533,'0'-19'180,"-10"8"-180,7 2 269,-18 2-179,19-4-90,-9 1-269,11 1 89,-10 9-270,-3 0 450,0 9 270,2 10-90,11 10 269,0 49-629,0-30 180,21 31 90,-5-50-180,28 6 270,-18-23-90,19-12 0,-29-12 90,4-40 90,-20 18 0,0-27-180,0-4 90,0 5-45,-14-1 0,-3 0-225,9 1 45,-13-5 0,0 1-315,19 19 180,-9 0-135,28 80 0,8 23-44,7 11-406,1 17 0,1 1 765,3-14-315,-8-20 1,-3-1-46,-8 8 90,23-25 0,2-5 270,-20-1 0,53-21 0,-39-18 0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34:55.505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188 881 7533,'-10'-29'629,"7"10"-629,-7 3 90,10 14 90,0-15-360,-11 15 90,9-15 270,-9 15-719,1-7 449,-3 9 269,-11 9-179,11 1 630,-18 42-630,15-17 90,-7 53 90,12-53-180,22 58-180,2-63-180,21 38 180,-8-55-179,18-30 179,-18 0-180,19-68 360,-30 48-1741,1-11 0,0 0 1741,-3 13-125,0-42 35,8 61 809,-19-17-89,9 33 179,-1 24-719,3-9 3195,11 37-3285,-1-29 143,1 12-593,10-16 270,3-1 0,-11-8-90,5-2 1,-18-16 179,11-2 90,-11-8-270,18-26 270,-15 19-90,18-51 180,-11 57-90,1-23 0,20 59-180,-15-5 0,26 32 180,-19-21-900,32 21 721,-15-32-1,35 5 180,-56-26 0,30-34 0,-56 7 809,15-43-539,-21 38 630,-21-29-631,15 36 181,-56-26-180,51 46-450,-51-19 360,46 30-270,-8-5 0,3 33 90,19-2-3302,-9 56 3212,22-34 180,12 42-180,4-54 0,6 19 180,1-23 0,-7-8 180,17-5 3302,-18-32-3572,8-46 0,-21 15 180,-5-18 0,-5-8-180,-7 18 0,-3 0-146,1-11 0,-1-2-79,-4-2 1,-1 5 44,-12-14-1723,12 25 0,1 3 2083,-3 5-450,4 19 270,20 42-1137,7 28 0,0 9 1048,12 15 44,-2-7 0,1 4-91,-10-16 0,1-1 136,4 2 0,1-3 90,12 21 0,-12-24 2138,7-16-2408,-15-15 90,7-12 0,-2-29 540,-18-43-270,7 26-2056,-10-46 1876,0 64 466,0-31-735,0 46-1,21-3-90,-5 24 703,60 27-343,-21-11 0,26 28 0,-24-23 0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34:55.636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118 243 0,'-13'-37'0,"-8"-1"0,8 1 330,-21-8 1664,18 13-2174,-5-3 988,21 25-898,0 2 2178,0 8-3257,10 8-90,14 19 1169,-8-5 938,15 22 0,-28-23 0,7 5 0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34:55.970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0 113 7623,'0'-22'180,"0"-2"-1,0 13-89,0 1-4251,11-7 3801,2 15 1040,10-15-860,11 15 90,24-6 0,-16 16 180,12 3-180,-9 40 3482,-27-15-3212,-5 19 0,-5 2 269,-11-16-179,-7 28-180,0-61 0,7-8-90,-8 0 90,11-8-270,21-11 180,5 6-270,53-4 270,-24 26-90,23 10 270,-41 10-180,-3 16 0,-21-13 0,-3 11 0,-10-23 90,-21 24 180,6-21 90,-30 21-630,19-32-629,-29 5 269,37-17 630,-13-9 0,31-9 0,0-11 0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34:56.503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165 887 7509,'-45'-35'-90,"17"12"-5552,-17-4 5912,32 19-90,-8 8 1499,19 0-2129,-9 8 1131,11 3-681,0 40 0,0-15 180,0 50-90,0-42 89,11 26-89,2-39 0,21 5 0,-8-26-86,29-10-184,-26-27 180,25-13 0,-38-7-180,5 1 180,-11 17 0,3-5 180,11 12-270,0-13 90,-11 14 900,18 3-720,-26 10 3302,37 41-3572,-26-17 90,18 28 90,-21-18-540,8-13 180,-19 12-270,19-15 271,-18 9-361,7-9 180,-10-18-269,0-37 719,0-7 0,0-45 0,0 34-247,0-26 247,0 36 0,0-1 0,1-4 0,-2-2-287,-4-15 0,0 0 287,4 17 0,-1 2 1034,-3-5 1,0 6-675,5 9 449,10 5-539,3 52 360,32 56-361,-6-19-539,-1 10 1,2 7 44,-8-9 0,-1 2-270,5 13 1,-2 1 224,-3-6 0,-4 1-495,-2 14 1,-3-3 404,4 9 360,-12-32 0,-7-5 0,-17-4 0,-24-17 0,-16-2 0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34:57.369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37 858 7533,'-13'-39'-360,"-8"-5"360,19 24 540,2-32-361,13 27-89,10-18 90,11 16-90,13 6-180,-8-6 180,16 8-270,13-8 0,-23 7 225,5 6 0,-4 1 45,-25 3-3392,63 18 3302,-63 4 90,34 23-180,-21 3-269,-8 18 179,8-15-540,-11 3 360,-10-34-2448,8-1 2628,-18-18 1916,7-34-1736,-10-1 143,-10-45 37,-14 4-935,6 29 0,0 0 935,-8-25 3051,-6-6-2961,30 64-294,2-10 203,2 39-1032,19 5 763,-8 18-449,0 0-181,29 31 720,-34-34 3349,34 26-3349,-29-25 488,21 11 772,-8 9-1080,8-16 179,-11 19-89,1-27-270,20 48 0,-15-36-180,36 33 270,-36-45 0,26 4-90,-29-19 270,-2-16-180,-3-2 90,-19-18-90,9 8 0,-11-16 0,0 8-180,-11-59 0,-2 37 45,-7-7 0,-4 2-135,-5 20 270,-36-34-90,46 55-90,-33-11 90,47 25 90,-16 33-90,21-8 90,0 20-90,10-9 0,4-7 0,-1 0 90,7-2-90,14-8 0,6-9-180,17-2 90,1-33 0,-19 3 90,26-49 0,-36 28 0,4 2 0,-1 2 0,-13 7 360,22-20-270,-38 40 540,28 12-541,-15 12-178,18 48 178,-11-25-178,11 44 178,-7-46-358,27 19 269,-25-40-450,37-3 360,-38-28 0,48-27 180,-34 5 90,2-2 0,1-1 0,-3-2-90,0 6 0,2 2 269,-2 6 226,25 0 0,7 4-405,1 11-495,-18-1 0,-1 3-135,9 24-989,-26 9 1439,8 19 0,-23 11 0,-14 8 0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35:00.136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118 132 7533,'0'-29'-1529,"0"2"1349,0 16 270,0-5-90,11 6 0,-9 0 0,9-7 90,-11 15 0,0-7-1,-21 26-89,5-5 90,-18 32 0,11-22-90,-1 30 90,11-29-90,3 12 180,10 1-90,0-22-90,0 28 90,21-13-90,-16 2-90,16 4 90,-11-25-180,-7 15 180,7-13-180,-10 7 180,-10-2-269,7-6 269,-18-1 0,8-1 0,-10-9 0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35:00.702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189 225 6085,'-26'8'61,"5"2"-20,21 9-40,0-9 0,-10-2 114,7 0-101,-7-5 68,-1 13-41,8-14 67,-28 23-97,26-12 188,-37 31-172,37-22-3337,-16 22 3408,21-15-946,0 16 730,0-14 188,21-4-213,-5-18 176,17-26-140,12-4-76,-6-24 10,8 14-81,8-21 279,-26 29 2921,15-4-2809,-31 19 1861,8 25-1963,-18 3 130,28 9 34,-15 6-236,18-22 161,-11-5-354,1-18 134,-11-9 112,8-24-128,-19 9-58,9-36-51,-11 20 141,0-2 1,0-1 110,0 3 0,0-35-39,0 72-112,-11-3 159,9 16-146,-19 33 398,18-8 74,-18 70-175,19-47-144,1 8 0,2-1-404,1-9 445,9 16-247,10-2-473,15-24 385,4 9 236,-7-28 1,-12-17 0,-8 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28:53.799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499 208 7533,'-14'-10'0,"-7"-6"180,19 13-1,-19-14 1,18 15 270,-18-15-180,18 15 90,-7-6 989,-11 0-1079,5 6-3302,-8-7 3212,13 9 899,1 17-809,7-4-180,24 14-90,-2-8 180,36-9-180,-28-2-180,28-33 270,-26 11-180,5-22 3572,-23 17-3212,-1-25-91,-7 19-89,8-10 0,-22 26-539,8 26 89,-7-5 90,10 58 270,0-24-2146,0 49 0,0 9 1967,0-11 119,0-13 0,0 13 0,0-14 60,0 4 119,-11-17 1,-7 10 0,-6-11 60,-6-21 0,-6-4-532,-21 26 0,-5-7 352,-25-13-719,8-27-1587,32-11 2126,-1-8 579,22 0 0,-6-8 0,19-2 1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35:01.472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166 76 7794,'-24'-19'-127,"1"1"84,9 7-608,4 3 369,0 8 226,7 0-10,-18 8-77,18 3 259,-17 16 411,6 10-375,1 11 86,3 16-275,10-22 231,10 18-280,-7-46-18,28 20 54,-15-32-92,18-11-56,-10-4 196,-1-22-337,1 6 191,-11-8-97,8 0 280,-8-9-73,0 15 77,8-4-11,-19 25 333,9 1-279,-11 18 606,0 9-435,10 11 64,-7 17-3905,18-7 3633,-8-10-841,0-4 669,8-23-3,-19 6 116,19-8-270,3-16 139,-9 3-282,17-30 483,-19 20 2878,0-12-2982,8 16 1074,-19 1-915,19 7-3479,-18-5 3269,7 14 435,1-7-233,-9 18-86,9 9 10,-1 3 174,-7 14-164,18-6 3388,-8 17-3478,10-23-3382,-10 10 3525,-2-31-90,-1 6-90,-7-16-2628,18-27 2718,-8 10-270,0-19 0,-3 17 2359,-10 15-2269,0-13 449,0 23-358,0-7 3750,11 18-3571,2-7 0,11 7-90,-1-9-3392,1-17 3392,-1 13-11,11-38 11,-18 28 180,5-22-180,-21 25 90,0 3 0,0 25 90,-11 45-180,9-6 3386,-19 41-3341,14-45 0,1 5-45,-4 6 0,-2 8 0,0-5-299,-5 6 0,-3 2 179,-1 7 0,-2 6 0,-1-15-60,-18-1 180,0-12 0,-2-7 0,2-20 0,-26 3 0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35:03.070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48 347 7533,'-13'0'-1439,"2"0"1259,1 0 449,7 0 1,-7 0-180,10 0 90,0 0-180,10 0 0,3 0 90,0 0-90,8 0 90,-8 0-90,21 0 0,-7 0 180,48 0-180,-30 0-1651,18-3 0,4-3 1651,4-4-570,26-2 1,2-3 569,-8-5-425,2 9 1,0 3 334,-4 0-181,-23 7 0,4 2 271,-10-1 0,0 0 1025,11 0 1,-1 0-1116,29 0 90,-1-2 0,-2-5 1532,-13-12-1502,-17 4 0,10-5 0,-11 1 1526,16-16-1646,-9-4 1,-1 2 1321,-3 12-1547,-11 5 0,-4 5 315,-11 15 0,2 18 0,-33 11 0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35:03.606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24 274 7533,'-13'-11'-990,"3"3"810,20 0 450,-7 6 0,18-6-180,-8-1 0,10 7 180,11-6-180,45 8 0,-22 0-90,32 0 0,5 0-2056,-2 0 2026,-26 1 0,11 0 0,-1-3 90,-9-5 0,-1-1 0,2-2-30,19-2 0,4-1 0,-5-2-30,-16 0 0,-4-3 0,0 2 0,31-8 0,-9 2 0,-4-5-45,-18 16 0,4 3-309,-14 2 1,3 2 218,20 2 0,1 4-180,-13 2 0,-3 2 225,-14 3 1,-1 1 89,14 2 0,-6 3 0,-12 6 0,20 6 0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35:04.086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1 256 6363,'26'10'540,"5"-2"-90,14-8-270,7 0-1801,19 0 1801,-3 0-90,2 0-180,14 0-1426,10 0 1561,-44 0 0,4 0-90,40-7 0,3-3 90,-29 5 0,3-2-105,16-7 0,10-5 0,-7 0 60,-5-1 0,-3-1-30,-9 0 0,4-1 0,-7 1-15,-3 0 0,-1 2 0,23 0 0,-3 3-135,-32 9 0,-1 4-152,23 1 1,-3 4 61,0 8 235,-18 9 0,-31 0 0,-1-1 0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35:04.620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94 1 6723,'-34'18'-629,"19"-7"808,-17 5-179,30-13 90,-9 13 0,11-6 0,0 9 90,0-9 180,42 7-90,0-15-90,26 2 0,8 0-90,20-4-818,-15 0 0,13 0 1,-7 0 637,-16 0 0,1 0 150,19 0 0,10 1 0,-5-2-195,2-3 0,0 0 75,-7 1 0,5-1 0,-6 0 15,0 0 0,0-2 15,-5 1 0,4-1 0,-12 0-60,22-4 90,-5 1 0,-2 0 0,-11-2-180,-4 6 1,0 2 179,-7 3-405,-6-1 0,-7 2 405,-26 7 0,21 11 0,-39 10 0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35:05.174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1 197 7533,'0'-30'-1080,"0"12"1170,0 9 0,10 1-90,3 6 0,1-6 90,27 0 0,-22 6 0,56-6 0,-12-1 0,-13 4 0,5 0 0,2-4 0,3-1-45,16 1 0,0-1-643,-18 1 1,-1 0 552,9 3 0,1 1 90,-7-3 0,6 0-764,2 7 0,11 3 0,3 1 0,-8-1 764,17-1 0,3 0-68,-6 2 1,13 1-1,-3 1 1,-19 2-228,-21 2 1,-4 0 99,21-4 0,9-3 0,-13 2 150,18 12-225,11-14 1,-6-2 44,-42 8-45,4-9 0,-5-6 225,-25-3 0,19-9 0,-9 0 0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35:05.776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1 187 7173,'47'0'0,"10"0"270,4 0-1711,9 0 1531,22 0-856,4-8 811,-26 3 0,9 0 45,10-4 0,10-1 0,-5 2-60,-24 3 0,-3 2 0,5-1-8,18-4 1,10-2-1,-1 1 1,-14 2-113,-2 5 0,-4 0 150,15-5 0,9-3 0,-15 2-105,-29 2 0,-3 2-75,13 1 0,7 0 0,-15-2 30,0-11-122,-4 16 1,-7-2-329,-32-15 540,13 15 0,-20-7 0,2 9 0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35:06.771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24 0 6004,'-13'11'-60,"2"-2"0,11-9 0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35:08.671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1 130 5824,'0'-18'0,"0"8"0,0 1 0,0 1 90,0 6-90,0-6 90,0 8 0,0-9-90,0 7 269,0-6-179,0 0 90,0 6-90,0-7 0,0 1 0,0 6 0,0-7 0,0 1-90,0 6 90,0-6 0,21 8-90,-6 0 90,40 0 0,-26 8 0,26 11-90,-29 1 90,18 24-3482,-17-21 3482,7 12-90,-11 1 90,1-5-90,-1 39 0,1-26 0,-11 34 0,-3-36 0,-7 13 0,-6 2 0,-7-6 89,4 10 1,-1-1-90,-6-17-1089,-4 17 0,2 1 1089,10-10 931,-10 20 0,-1 3-931,3 9 45,1-33 0,0 3 90,4 25 0,3 0-135,-6 21-92,19-25 1,5-2 1,14 11 20,30-28 160,-7-17 2706,18-20-2796,-29-9-180,37-26 180,-45 5 522,34-23-612,-49 14 346,5-6-256,-21 16-90,0 3-90,0 8 118,-11 25 62,9-11-3302,-30 38 3212,27-29-139,-26 46 319,28-26-45,-2 13 0,0 2 45,5 9-45,0 13 0,0 3 45,0 6-45,-1-1 0,2 0-45,3-38 0,2 2 0,6 31 0,3 14 0,3-10-361,2-23 0,1 0 361,-1 26 0,-1 12 0,0-10 0,4-12 0,-2-4 90,-6 18 0,-3 1-45,-1-6 0,1-2-45,5-2 0,-3-5 45,-12-28 0,2-2-90,17 20 0,-1-4-19,-14-10 64,5-4 0,-1 2 0,-10 23-90,-15-26 0,-2-1 90,-1 21 0,-17-29 0,-6-5 276,-11 2-186,-4-11 0,-1-2-90,0 5-1562,-19-4 1562,63-18-1047,3-9 1047,20 0 0,14-17 0,12-4 0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35:10.204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 1066 6094,'0'18'89,"0"9"181,0 2 0,10 17-180,3 1 180,11 9-1329,-1 8 1149,1 2-90,-8-8 0,2 1 90,18 17 0,-12-14 0,-1-2-180,3 0 728,-5 5-548,-21-36 279,-10-20-279,-14-36-90,9-5 90,-17-55-270,30 31 263,-19-25-83,18 28 0,-7 5-179,10 1-1,0-7-176,0-19 266,0-6 135,3 25 0,4-2-3390,17-31 3435,12 13-1179,-4 31 1,4 7 1088,17 9 146,14-14-416,-20 57 220,-10 22-40,-13 19 2448,-14 27-2358,-20-25-90,-3 4 3752,-21-9-3662,-3-4 180,-31 14 0,16-25-180,-6-12 90,35-44-270,12 3 90,43-55 0,-4 43 90,19-26-90,8 16 0,5-36 90,-7 8-1696,-19 11 0,-3 0 1696,-5-7-90,8-13-2088,-21 1 2178,-2 12-1243,-11-38 1243,0 53 0,0-32 0,-11 63 0,-12-20 0,7 41 1243,-15 20-1153,28 6 2178,-7 54-2088,-1-42-1045,14 38 1,2 4 864,-13-17 60,21-2 0,9 12 0,-5-14 1721,-6-2-1781,12-9 0,6-6 90,5-22 0,16-42-90,-1 1-1054,-13-26 1,-6-7 1053,-12-9 110,8-1 0,0 0-110,-10 3-149,7-25-211,-2 40 91,-18 2 269,-3 18 3171,-24 36-2991,9 6 1844,-17 22-1844,30-8 450,-9 25-181,11-10-89,42 21-270,-31-42-90,41-6-90,-39-25 0,31-41 90,-15 13-2011,-5-18 1,-3-3 2099,-8 12-448,-3-40 269,-10 46-450,-31-23 270,2 23 180,-39-4 180,29 24-270,-16 20 90,39 3 0,-15 24 4202,28 25-3572,3-15-91,13 24-449,32-49 90,-6-4-3841,39-51 3751,-25 10-285,-18-13 0,-2-5-75,14-26 225,-23 18 0,-1-2-2094,13-26 2319,-12 5-180,-14 19 0,-10 15 1,0-15 2317,-10-19-2138,7 19-45,-12 6 0,-1 1 135,11 3 120,-16-10-210,21 44 3752,10 37-3572,3 48-1,0-3-89,-2 13 0,-1 2-1004,3-2 959,-3 5 0,4 3-46,3-30 1,0-2-180,-9 7 1,-1-1 134,5-9 0,-3-4-495,-9 27-2639,0-50 2819,0-6-90,0-42 360,-10-37 0,-3 0 0,-11-27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28:56.118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265 255 7533,'0'-29'-1529,"0"10"1619,0 3-90,0 5 179,0-16-89,-11 6-90,9-6 180,-9 8-90,0-7 90,-2 4 90,-21-5-180,-3 16 180,-10 36-180,10 1-1562,11 33 1,7 11 1741,3 12 0,16 7 0,5 20 0,0-12-225,-2-30 0,2-2-123,7 14 1,3 8-1,1-9 123,0-11 0,2-6-90,6 0 0,2-3 0,-1-6 0,0-5-764,20 22 629,-32-59-810,8-2 720,-18-8-719,-3-16 989,-13 3 0,-11-14 0,0 8 0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35:10.339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0 318 7533,'0'-40'-270,"0"5"270,0 16 360,10 1-180,4-1-1,9 0-358,21 0 268,-4 1 1,17-1-1079,32-8 381,-40 13 1,1-1 0,10 1-1,1 0 1,-4 0 0,0 1 0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35:11.004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119 75 7533,'-11'-29'-1260,"9"10"1530,-9 11-180,11 0 0,0 6-90,0-6 180,0 8-90,0 0 90,0 8-90,-10 2-3122,7 58 3122,-18-29-108,18 25 1,4 1 107,-12-15-51,11 8 1,0 4 140,-10 25-90,8-10 0,1 2-45,-4-23 0,0 2 0,4 43 0,2-4-45,-1-5 134,0 8 1,0-1-224,0-18-1,0-17 0,0 11 0,0-9-90,0 27 180,2-17 0,3 12 0,-2-10-90,-2-21 0,1 0 60,1 28 0,1 13 0,-1-13-232,-3-27 0,0 0 292,0 17 0,0 10 0,0-11-30,0-21 0,0-1 30,0 18 0,0 8 0,0-8-30,0-15 0,0 2 30,0 27 0,0 14 0,0-13-30,0-25 0,0-2 30,0 17 0,0 8 0,0-7 15,0-5 0,0-5 0,0 2 0,0-1-45,0-4 0,0-2 1289,1-3 0,-2 3-1244,-4 26 0,0 2-45,4-22 0,-1 2 0,-4 11 0,-3 6 0,3-11 0,3 20-60,0-17 0,-1 13 0,1-11-75,3-26 0,0-2 38,0 26 0,0-5 97,0-19-341,0-36 341,0-43 0,0-8 0,0-31 0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35:12.003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24 317 6543,'-14'-10'360,"4"3"-360,10 7 180,10 0 0,4 0-180,9 0 90,1 0-90,10 0 360,65 7-360,-26 4 89,-3-6 1,4 0-45,-19 0 0,-3-1-1108,47-4 1108,-42 0 0,-1 0-45,17 0 135,19 0 0,1 0-135,-6 0 30,-10-1 0,16 1 0,-7 1-30,-7 3 0,-4 0 0,12-3 0,-2 0-943,-14 3 0,-8 0 943,-6-4 0,0 0-76,35-8 256,-14-3-1136,-1 3 1,1-2 1045,5-9-1,0 10 1,-1-1 439,-1-8-529,-14 8 0,12 1 0,-8 1 0,-18 2 0,1 0-30,26-5 0,12-2 0,-13 3 120,20 6-135,-5-13 0,-2 1 45,-11 12-60,-17-6 0,12-3 0,-10 2 60,28-1 0,-2 0 0,2-3 90,-40 1 0,-1 2-135,28 0 0,0 2 45,-28 0 0,1 2 360,25 2 0,-7 3-360,-17 3-638,5 4 0,1 1 638,-4-3 1083,-8 6 0,1 1-1083,21-7 270,2 6-270,-2-8 300,-14 0-120,11 0 541,5 0-766,-10 0 0,0 0 3345,18 0-3390,-6-3 0,1-2-90,5-6 0,13 1 270,-18 1-90,-47 9-84,15 0 174,-20 0-180,-11 9 90,8-7-180,-19 7 90,9-1 90,-11-6-269,0 6-721,10-8 900,3 8-629,11-6 629,-11 6-180,8-8 90,-8 9 360,10-7 270,-10 6-181,-2-8 181,-11 0 0,0 0-540,10 0 90,-7 0 0,18 0 0,-19 8 180,19-6-180,-8 6 0,1 1 270,-4 1 179,0 1 91,-7-3-630,-3 0-4291,-23 3 3931,-14 7 265,-21 1 0,9 0 0,-9-1 0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35:19.271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47 2090 6925,'-26'0'-630,"5"-9"606,21 7-43,0-15 171,0 15-94,0-5-183,0-2 178,0-2 93,0 1-179,0-23 188,0 27-107,11-28 188,-9 24 87,19 0-273,-8 1 183,11 9-194,-11 0 180,8 0-89,-8 0-91,21 0 83,-18 0-88,36 9 89,-34-7-91,48 6 14,-38-8 91,38 8-2,-48-6-89,55 7 89,-52-9-87,65-9 6,-44-1 2,36-9 1,-28 1-3213,18-1 3213,-29 0 4,27 1 185,-27-9 42,29-2-120,-29 0-62,16-7 172,-8-1-170,-8-2 108,16-7-163,-20 7 0,-2 0 11,11-9-50,22-23 28,-32 36-179,13-2 91,-8 14 3516,16-18-3478,-29 37 71,8-29 54,-21 20 181,18-39-92,-15 28-141,7-37-83,-2 39 128,-18-30-90,7 29 36,-10-20 59,0 22-267,11-23 1,-9 22 109,19-30 296,-8 12-720,42-41 545,-23 27-139,12-8 245,-13 36-3529,-4-18 3392,9 19-90,-2-27 155,-21 40 34,8-30-132,-8 28 28,11-30 62,-1 32 3253,1-13-3186,-11 15-12,8-9-202,2 1-29,3-2 26,8-6 70,-10 13 98,-1-19 18,1 19-127,10-22 33,-8 22 1,8-11 0,-11 13-107,11 0 80,24-5 10,-16 14-27,13-6 18,-32 8-31,1 0 110,-1 0 1,1 0-83,-11 0 98,18 0-88,-26 0 106,16 8-123,-10-6 22,2 6-24,10 0 15,1 3-6,-1 8-17,1-9 17,-1 6-12,1-14-29,-1 23 120,11-4-65,-18-1-106,15 5 97,-28-14 15,7-1-15,11 7 11,-5-6 71,28 15-39,-17-5 79,7 6-87,-21-17-3,39 32 182,-10-9-190,18 6 0,-16 11-15,-20-44-5,10 35 12,-19-28-3394,27 14 3393,-26-8-91,28 8 100,-18-7 270,29 24-270,-26-21 90,26 20-90,-29-22 90,29 23-90,-16-22 0,40 30 0,-38-29-90,25 29 90,-40-30-180,29 38 180,-27-35 3392,17 19-3392,-32-17 0,29 18-90,-3-3 270,11 12-180,-6-25 270,0 6-270,-15-14 90,26 6 0,-29-9-180,19 18-90,-19-22 180,29 36 0,-27-36-180,38 22 90,-38-18 90,6 1 0,8 7-90,8 4-90,2-1 180,3-2-269,21-9-271,2-7 270,8-11 270,1-27 0,-48-5 0,18-13 0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35:21.322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71 317 7533,'-24'0'-540,"11"-8"270,-8 5 90,19-5 90,-9 0 180,11 6-90,0-6 0,0-1 0,0 7 0,0-6 0,11-1 0,-9 7 0,19 2 0,-8 2 180,1 40-180,6-26-3302,-17 36 3302,18-31-82,-8 31 82,0-19-116,-2 21 206,-1 0-180,-7-4 90,17 47 90,-17-33 1647,12 8 0,1 3-1693,-8-22 1,0-2-45,4 5 0,0 2 0,0 5 0,-3-6 90,-7-9-180,9 12 1,-1 0 70,-7-12 19,7 30-52,-20-16-38,-3-10 360,-21 38-90,8-47-180,-8 25 0,20-37-90,4 31 180,10-28-3570,0 42 3480,0-48-90,0 56 270,0-15 5,0-7-95,0 6-90,0-47 0,0 6 90,0-17 3302,0-2-3212,10-8-180,4-16 0,-1 3 90,8-39-180,-8 28 90,0-53 90,-3 42-90,-10-44-90,0 29-1606,0-13 0,0-4 1696,0-14-45,0-13 0,0-11-917,0 10 0,0-1 1006,0 1 1,0 0-45,0 5 0,0 8 0,0-15 0,0 38 0,0 3 0,0-2 0,0-10 0,0 6 0,0 1 0,0 1 45,-4 7 0,-2 1-45,-7-4-45,1-4 0,0 0 135,-1-5 90,3-26-180,-1 44 2484,8 20-2484,-7 19 2383,10 8-2563,0 0 180,0 25-90,0-11-3392,10 46 3392,-7-27-546,8 54 636,-11-42-969,3 11 0,4 1 1059,6-1-273,-1 0 0,0 2 273,1 4-135,7 3 0,1 0 45,-2 4-90,12 20 1,3 2 292,-5-8-293,-13-18 0,0 11 0,-4-10 90,1 17 0,-6 1 0,-3-4 0,-4-24 135,-4 5 0,-3-2-45,-6-20 2352,0 38-2352,-8-57 500,19 16-500,-9 9 3271,11-12-3451,0 28 365,0-39-95,0 14 179,0-26-179,0-2-180,0-33 0,0 11 90,0-46-180,0 26-3392,0-44 3482,0 34-326,0-43 326,0 19-45,0 18 0,0-1-2205,0-28 2250,0-10-90,1 36 0,-2-2-38,-3-6 1,-2-4 127,-1-18 0,1-2 0,-1 0 0,1 2 0,1 20 0,-1-1 45,-4-23 0,-1 0-45,4 30 0,-1 0 270,-5-23 0,2-3-46,10 11 1,2 5-135,2-16-1051,18-10 781,-19 78 1647,19-17-1377,-18 29 207,7-5-297,-10 8-270,0 16 270,0-3 2249,-10 38-2249,7-9 1136,-7 10 0,-1 9-1316,9 26 1,2 3-285,-6-17 1,1 3 433,4-1 0,2 5 0,-1-9-1438,0-13 1,0-4 1422,0 12 0,0 5 45,0 27 0,0-3 29,0-42 1,0 1 60,0 24 0,0 11 0,0-15 90,0 8-45,5 0 0,1 0-45,-4-1-90,4-21 0,-1-2 90,-5 4 467,0-1-557,0-51 3645,-11-1-3645,9-18 140,-19-10-230,18-2 270,-7-47-360,10 22 45,0-15 0,0-9 135,0 0 0,0-2-290,-1-12 1,2-6 259,2 5 0,1-6 0,-1 8-835,-2 10 1,1 3 774,3-19 0,0 12 0,-5 31 90,0 19-90,0 17-90,0 2-90,0 24 329,0 5-239,0 50 180,0-5 0,0 4-45,1-16 0,-2 2 695,-3 37 1,-2-3-561,-7-7 0,8-12 0,1 14 0,0-10-180,-3-18 0,3 0-30,7 37 0,6 15 0,0-20 120,7 0-225,-2-1 1,6-14-46,3-49 270,-10 17 0,8-40 0,-8 7 0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35:21.853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282 243 7533,'-13'-19'-810,"3"9"630,-1-7 540,9 7-270,-19-1 0,18-5-90,-7 14 90,10-6 0,-11-1 0,9 7-3302,-9-23 3302,11 21 90,0-29-91,0 29-89,0-21 0,0 23-89,11-14 178,2 5 3214,21 1-3214,-8 1-448,29 34 359,-26-10-270,15 45 270,-20-10 180,-11 8-270,-3-4-3302,-10-17 3572,-10 0 90,-14 17-270,-2-20 449,-29 25-359,26-44 180,-57-7-270,42-45 90,-2 5 0,3-2-180,4-26 0,5-28 90,23 45-540,43-28 360,-14 49 2583,47-12-2673,-36 32-269,57-14 539,-41 13 0,33-5 0,-31 8 0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35:22.755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63 347 7533,'-24'-29'-900,"11"1"720,3 18 180,10-7 0,0 7 0,0 0 180,0 2-180,10 8 90,3 0-180,21 16 180,3 38-90,-11-9-45,-4 15 0,-2 1 45,-4-11 45,-4 11 0,-1-2-45,0-22 450,-11 40-3752,-11-55 3482,-2 5 90,-10-18-270,-11-51 90,7 15-270,4-18 0,2-5-90,-5-21 270,8 21 0,2-1 0,3-26 0,10 15 0,6 2 3392,10 0-3302,12-3 0,5 6-90,1 22 0,11 6 0,2 6 0,-2 12-180,58 11 180,-56 11-180,11 1 0,-3 3 90,-18 6 90,42 14 0,-50-14 0,8 6 0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35:22.954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24 37 7533,'-13'-9'-810,"2"1"810,11-1-180,0 7 180,0-6-90,32 8 90,-14 0-90,26 8-179,-10 2 269,-18 1 0,5 5 0,-11-6 0,3 9 0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35:23.080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24 19 7533,'-13'8'-810,"3"-6"630,10 7 180,0-9-180,10 0 0,3 0 180,21-9 0,3-1 0,10-9 0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35:23.270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71 1 7533,'-13'0'-810,"-8"0"270,18 0 181,-18 8 359,19-6 449,-9 15-179,11 10 0,0-4-90,21 61 90,-16-36-135,11 5 0,0 0-135,-14-1-180,9 5 0,-1-2-643,-7-14 823,18 35 0,-8-49 0,10 3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25:39.736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95 38 7263,'0'-21'-180,"-10"4"90,7 17 90,-18 0 90,18 0-90,-7 0 0,-1 8 90,9 3 90,-19 8 0,18 33-90,-8-25 0,11 33-180,11-4 90,23-5-90,-15-2-90,65-16-450,-39-64 360,47 6-524,-52-32 524,2 20-542,-29 0 0,11 9 0,0-10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28:56.250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95 339 7533,'-37'-18'-90,"13"-1"-5571,14 0 5751,-1 0 1499,9 1-1499,-9-2 90,11 2-90,11-1-1139,23-17 1229,-5 14-2026,58-23 1936,-42 25 588,45 1-858,-51 2 180,17 15 0,-20-15 0,12 7 0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35:37.421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0 2313 6273,'26'0'90,"-5"0"-90,-21 0 0,0-8 0,0 6 90,11-6 0,12-1-90,-7 7 180,15-7-180,-28 1 270,49 6-180,-41-5 90,41-2-180,-39-2 0,31-7 90,-15-1-180,47-8 0,-34 15-3212,36-22 3212,-39 30-1117,27-21 1297,-38 23-90,38-14 90,-37 5 0,36-16-90,-47 15 0,55-21 2840,-62 20-2840,62-22 1939,-65 14-2029,34-5 180,-19 7-90,3 9 0,8 1 0,-21 1 90,8 6-90,3-6 0,-9-1 90,17-1-90,-19-17 0,10 7 0,1-16-90,31-9 90,-34 20-90,41-17 90,-46 32 0,18 0 0,10-15 0,-15 12 90,26-30-90,-29 12 0,8-15 90,0 17-1,-8-6 1,-2 14-90,-14-6 90,11 0-90,-16 14 90,37-28-90,-37 27 0,37-38 0,-37 29-90,37-37 90,-37 27 0,37-21 0,-26 17-90,18 0 90,-11-1 90,-10 9-90,8 11 0,-18 1-90,7 15 270,1-23-180,2 4 90,21-25-90,-8 16 0,18-22 0,-17 29-45,11-14 0,-1-2 45,-13 9 0,17-7 0,2-3 90,-15-7-90,19 5 90,-13 0-90,-10 22-3392,10-23 3482,-8 10-363,18-29 273,-18 30-2448,29-11 2358,-26 22 90,16-6 0,-22 17-90,21-6 90,-15 13 2358,37-5-2358,-48 8 273,24-8-183,-29 6 3302,10-6-3392,11 8 90,-8 0-180,19 0 90,-19 0 0,29 0 0,-37 0 0,45 8 0,-34 2-90,28 1 90,-20 13 0,-3-20 0,0 29 0,-19-20 0,27 22 0,-37-23-90,37 21 90,-37-12-90,37 17 90,-26-18-3302,18 14 3212,-11-30-1998,11 30 2088,-18-30 180,15 28-180,-18-28 0,0 21 0,19-15 2268,-27 18-2268,37-8 3302,-27 7-3392,30-8-90,2 0 180,-8-9 0,16 7 0,-29-15 90,8 14-90,0-5 0,-8 7 0,-2 1 0,18 8 90,-24-6-180,26 14 90,-31-23 0,19 22 0,-17-22 0,19 23-90,-21-14 0,40 30 90,-32-26 0,44 27-89,-39-31 89,18 14-90,-17-14 180,48 31-180,-41-36 179,5 19 1,-2-3-90,-11-24 0,-2 33 0,-3-30 0,-8 15 0,10-5 90,1 6-90,-1-8-90,-10-9 90,29 15 90,-13 12-90,18-3 0,-13 10 0,-11-18 0,-9 3 180,-4-8-270,11 20 180,-5-35-270,18 28 180,-1-24-269,4 9 269,10-1-90,0 9 0,11-6 0,12 14 180,-28-14 0,42 14-90,-63-23-90,54 13 90,-46-23-90,36 7 90,-46-9-90,22 0 90,-27 0 0,-1 0 90,8 0-90,-19 0 180,19 0-180,-18 0 90,7 0 0,-10 0 269,0 0-359,-21 0-90,16 0 180,-37 8-90,26-6 90,-38 15 0,35-15-3392,-43 15 3302,43-16-1998,-36 16 1998,19-15 0,-22 15 90,19-15-180,-37 6 180,45-8-180,-34-8 90,49-3 0,-36-7 0,33-1 2230,-15 1-2230,14-1 0,-14 0 89,15-8 1,-43-2-90,43 0 0,-25-6 0,20 14 90,1-6-90,-11-8 0,8 12-851,-29-37 851,26 36-90,-26-28 90,19 14-1854,-22-10 1764,9 9 2034,-19-13-2034,21 24 0,2 1 0,-12-17 1070,-19-8-980,52 34 0,-10-1 0,-2-16 3392,-11 12-3392,0-21 0,10 23 0,-28-30 0,23 34 0,-26-41 0,21 43 0,0-28 0,10 22 90,-7-22-90,18 28-3392,-19-34 3392,19 43-180,-18-36 180,28 30-90,-36-24 0,34 16 0,-37-24 90,29 21 3392,-19-29-3392,9 13 0,-1 8 0,3-11 0,21 38 90,-29-29-90,24 29 0,-58-29-90,45 29 90,-24-13 0,31 17 0,-41 0-1666,21 0 1666,-14 0-151,6 8 151,34 3 0,-48 0 90,27 5 0,-29-6-90,29 9 0,-16-1-270,8 26 270,18-27-180,-23 49 90,47-49 0,-37 26 0,26-24-1694,-28 16 1784,18-12-1879,-29 29 2059,26-30-787,-36 30 607,26-29-90,-29 45 90,39-41 0,-13 33 90,29-31-360,-31 41 2104,4-16-1834,12-4 0,-1-2 0,-8-5 2965,-7 26-2965,18-30 180,-29 25-180,26-14 0,-36 21 0,36-38 45,-8 5 0,-2 0-135,-3-2-782,-6 7 0,-3 1 782,-14-1 180,4 2 0,-1-3-98,-6-7 8,-4 5 0,3-3 90,19-12-1223,-20 5 0,2 0 1133,31-7-803,-26-4 1,-2-3 802,18-6 407,-3-1 1,1-1-588,10-6 181,-27 6 0,38-16 1,-17-3-1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35:43.004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659 559 20235,'26'9'-1854,"-5"1"861,-21 0-550,0 7 617,0-7 489,0 1 86,0 5 20,0-5-650,0 7 575,0 1 198,0-9 477,-10-2 1195,-3-8-213,-53-41-861,43 14-485,-20-10 1,2-5 47,23-7-237,-19-3 0,-2-2 4,8-12 31,-2 9 0,0-1-1669,7-10 270,-18-7 1029,28 28 207,-15 20 428,28 19-49,-7 16 1492,10-6-1194,0 31 136,0-18 121,-11 36 30,9-19 25,-19 30-224,18-21 285,-18 30-1549,8-22 1463,-10 32-147,-1-38 401,1 18-561,-1-41 1315,11-1-1068,3-11 925,10-41-2010,0 17 311,0-61-212,0 42-313,0-35 96,0 30-518,0 3 360,0-15-549,10 19 1857,3-13-130,21 27 1225,-18 11 2,26 8-498,-6 0 89,14 8-425,28 11-865,-5 24 1,1 10-142,-23-11 0,-1 2-60,26 16 0,-8 1 0,-36-16 1,-6-2-1,21 24 0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35:43.872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400 169 22761,'-13'-10'-4786,"2"-6"1078,11 13 2805,0-5 344,-10 16 1931,7 3-1312,-7 16 198,10-7-1648,0 15 1265,0 27 376,0-16-195,5 18 0,0 1-98,-2-13-603,3 5 1,-2-3 115,-4-20 60,0 17 559,0-38 90,0 12 90,0-32 158,0-28-386,0 0 343,-10-60-325,7 50-328,-7-43-186,10 30 70,-10 5 1,-1-2 79,6-20 197,-27-5-441,30 36 546,-9 24-130,1-16-218,7 24 208,-18-5 531,19 25 189,-30 28 649,27-3-620,-47 38 645,34-30-401,-37 38 612,29-36-213,-8 28-899,21-49 540,2 3-1397,22-33 1511,23-19-515,15-20-1945,-8 14 0,-1-1 1865,12-24-405,-12 22 0,-4 2 566,-7 0-431,36-9 756,-46 32-610,22 11-366,-27 11 2525,19 16-3464,-17 2-423,36 33 217,-33-18-3626,25 26 3181,-20-30-150,-1 5-124,1-7 1180,-11 7 614,18 11 1,-5 2 0,21 6-1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35:52.951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95 280 12538,'-24'-29'-2205,"1"2"786,10 0 1148,2 14-107,1-12 397,7 15 21,-7-1-288,10-5 142,0 14 642,0-14 21,0 14-198,0-7 180,0 9-210,10 9-472,3 0 247,11 19-396,-1 0-159,1 43 289,-1-25 30,-10 13 0,-2 2 88,2-3-36,-3 11 0,1 0 476,2-2-248,-7 3 1,1-1 338,3-19-198,1 43-125,-9-70 11,19-4-517,-18-22 1092,7-24-343,-10 6-294,0-22-39,0-13 178,0-20-164,0 15 46,0 9 1,0 3 430,0 10-778,0-13 1,0 0-79,0 0 336,0-9 0,0-1-45,0 2-11,-3-2 0,-4 4-84,-6 23-183,-11-17-150,11 42-261,-8 2 150,19 16 160,12 28-117,6-12 363,18 28 1,0-23 0,2 8 0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25:10.356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71 399 7533,'-23'-39'-1619,"10"12"1529,2 11 90,11 14 0,0-7 0,0 1 90,0 6-90,0-7 90,-10 9-90,7 0 0,-7 0 90,10 0-1,0 0-89,10 0 0,-7 0 0,7 0 0,-10 0 90,0 0-90,0 9 0,0-7 0,0 6 0,0-8 0,0 9 0,0-7 0,0 14 90,11 3-90,-9 1 90,40 33-90,-34-21 90,44 31-90,-36-32 90,28 37-90,-17-40 0,7 39-90,-11-52 180,-10 9-90,-2-15 0,-11-7 0,0 7 0,0-9 90,0 0-90,0-9 0,0-1 0,-11-25 0,8 12 0,-17-21 0,7 15-90,-11-25 90,11 21-90,-29-52 90,24 56-3392,-16-39 3392,13 47 0,8-6-90,0 9 180,2 8-90,43 26 0,-14-1 90,47 53-90,-25-33 45,3 23 0,2 4-45,10-1 30,-10-3 0,7 12 0,-8-10-30,9 8 45,14 8 0,-6-7 2412,-40-36-2457,31 2 90,-50-18 89,9-15 181,-22-2-450,9-10 90,-40-42-180,24 17 135,-20-11 0,0-4 45,17-4-90,-21 2 1,0-1 89,22-1-45,-12 5 0,-2 3-45,8 10 180,-8-15-90,21 40 90,3 3-90,10 8 935,0 0-1025,10 17 90,34 28 90,-12-10-90,6 4 0,0-1 0,-10-5 0,9 2 0,2 1 90,3 5-90,2-5 0,1-2 0,-3 0 90,23 17-180,-39-38 90,-2 3 0,-14-24 0,-10-2 0,-10-16 0,-3 4 0,-11-13-135,-4-11 0,1-3 135,6-5-90,-22-20 0,3 2 90,29 33 0,-19-10 0,-3 5 0,18 27 0,-9-24 0,14 47 0,41 22 180,-13 4-90,29 18 0,3 4-90,-13 4 45,18-9 0,-3-1-45,-31 0 0,25-12 0,2-1 0,-25 0 0,43 17 0,-53-42 90,-3-2-90,-10-8 270,0-8-270,0 6 90,-21-40-180,-5 26-90,-10-53 0,2 28-1651,0-22 0,2-5 1831,-2 5-45,1 0 0,1 5 45,8 19 0,1-7-90,10 17 90,-8 2 180,18 9-180,-7 8 0,20 18 0,-7 12 180,49 51-180,-20-26 90,11 11 0,2 0-90,-3-9 0,-3 5 0,-2 0 3482,-8-8-3482,8 0 0,2-1 0,-8-7 0,8 0 0,-2-4 0,-19-17 0,13 17-90,-31-30 90,0 6 90,0-16-180,-10-18 90,7 3 0,-18-12-180,-2-34 45,-6 14 0,0-4 135,14 7 0,-1-1-90,-18-16 0,5 7 90,24 12-90,-26 4 270,28 20-90,24 81 270,29 12-315,-25-15 0,2 1-45,6-7 0,-1-3 90,5 22-90,10-16 0,-13-8 0,0-3 0,8-3-90,12 17 180,-30-41-180,0-3 180,-11-8 0,-3-24-90,-20 9 0,-14-45 0,8 26-90,-25-36 90,25 28-180,-18-20 0,-10-19 135,19 37 0,0 0 45,-25-35-90,16 19 270,24 49-270,10 3 180,0 25-90,31 28 90,-23-9-90,55 40 0,-45-51 0,26 19 0,1-9 0,-27-12 0,34 3 0,-25-1 0,9-21 0,9 21 0,-30-31 90,6 12-90,-31-31 0,7 13 90,-28-31-270,15 3 90,-39-40 90,26 26 0,2 8 0,0 4 0,0 9 90,4-10-90,12 33 90,11 10-90,11 18 90,23 44 0,5-16 0,0 6 0,0-1-180,3-13 90,2 1 0,-2-2-90,-10-14 90,33 4 0,-39-18-90,-2-9 90,-14 0 0,-10-9 90,0-1-90,-31-34 0,13 11-180,-27-29 180,11 6-270,-2-19 270,-1 15-180,3-10 180,21 47 0,3-10 180,10 39-270,20 38 270,-4-7-90,10 18 0,3 2-90,0-10 0,3 10 0,1-2 0,-4-18 0,36 32 0,-47-57 0,24 13-180,-39-23 90,7-2 90,-10-2 0,0-23 0,0 13 0,0-31 0,0 20 0,-10-29 0,-3 21-90,0-6 90,-19-23 0,27 24-90,-16-26 90,21 41 90,0 4-90,0 26 180,32 59 0,-14-18-90,18 27 0,4 2-90,-9-17 0,12 13 0,0-5 0,-11-31-90,33 30 90,-39-51-90,19-24 90,-30 10-90,6-45 90,-21 26 0,-10-70-90,-3 46 45,-4-9 0,0 1-45,1 5 0,-26-45 90,37 42-90,-26-43 90,28 55 90,-8-2-90,11 26 0,0 18 180,21 34-180,-5-8 135,14 22 0,5 7-45,-3-14 0,-1 1-90,-6 6 0,2 2 45,22 11 0,-4-9-225,-21-22 180,14-1 0,0-9-90,-23-27 90,6-10 0,-21-5 0,0-39-90,0 19 0,-10-62 90,-3 47-1786,-4-12 0,0-1 1786,1 14-438,-1-6 1,3 3 437,11 23 0,-7-23 0,10 57 180,21 36-270,-6-6 269,7 22 1,1 2-90,3-11 0,1 10 0,1 0-180,1-14-1918,25 32 2008,-38-47 2008,26 5-2008,-37-26 696,16-2-696,-21-8 0,0-8 0,0 6 3392,0-14-3392,0 5 0,-10-40 0,-4 15 0,1-59 0,-7 49-180,6-32 180,-9 38-90,-1-47 180,11 48-180,-8-46 90,19 70 0,-9-18 0,11 31 90,21 2-90,-15 10 0,25 26 180,-18-5-90,21 39-90,-8-35 0,1 14 0,1-4 0,1-24-90,15 45 90,-20-54-90,-11 7 0,8-11 0,-19-8 180,9 0-90,-22-17 0,9 5 0,-19-40 0,18 19 0,-18-37-90,8 28 90,0-36 0,-8 42-90,18-32 90,-7 53 180,10-10-180,10 25 180,24 50-180,-15-21 45,7 16 0,0 5 45,0 10-90,-3-14 0,1-1 0,13 8 90,-3 15-180,-11-53 90,-10 17-90,8-30 90,-18 6 0,7-16 0,-20-10 0,7-2 0,-18-24-270,19 13 225,-18-16 0,-2-2-45,14 0 45,-14-21 0,2 2 45,18 27 0,-9-52-90,11 78 270,0-10-180,11 42 180,2 4 0,21 41-3572,-8-18 3572,8 26-299,0-14 119,-8-6 90,0-6 0,3-1-90,10 3 0,8 7-90,-23-36 90,-14-17 3199,-10-24-3199,0 9 222,0-37-222,0 21-180,-10-40 180,7 27-45,-12-11 0,-1-2-45,10 8 0,-15-46 90,21 64-90,0 4 180,0 19-180,11 41 360,2 0 0,13 38 0,3 5-180,2-7-1,2 21 1,-1-2-90,-5-39 0,-6 4 0,2-2 0,3-18 0,19 2 0,-30-27-89,6-16 89,-21-2 0,0-9-90,0-16 90,0-21 0,0 4-90,-10-2-90,-14-14 90,-2-19 0,-8 4 90,11-4 0,10 58 0,2 2-90,11 17 360,11 26-180,2 7 0,0 48-90,18-11-1562,-18-6 1,0 0 1651,24 1-45,-15-1 0,0-6-135,4-21 90,-2 16-90,-3-26 1,-19-15 89,19-2 3392,-18-27-3392,7 4 0,-20-37-180,7 27 90,-18-46 0,19 35 0,-9-43 90,11 52-90,0-16 90,0 41 180,0 18-180,11 12 90,9 25 0,4 5 0,7 2-1741,6 9 0,2-1 1651,0-17-673,29 28 673,-28-48-110,14 9 20,-27-30-90,17-18 180,-18 1-90,8-44 0,-21 34 90,-2-44-90,-11 36 90,0-38 0,-11 30 0,-2-21 0,-10 39 90,10-10 90,2 31-180,11 27 180,0-1-90,11 72-90,2-49 0,3 6 0,2-2 90,-3-7-180,27 34 90,-26-52-90,18 15 90,-21-39 3094,-3 6-3184,-10-8 957,11-25-867,-9 11-180,9-71 180,-22 54-45,10-20 1,0 1 44,-10 22-90,11-40 90,0 45 179,0-12-179,0 25-56,0 18 326,0 5-90,42 71-180,-31-42 0,14 2 0,2-1 90,-14-14-90,42 31 0,-24-33 0,45 16 0,-47-34-360,36-26 360,-47 4-90,24-38 0,-39 17 90,18-36-90,-19 37 90,9-36 0,-11 45 0,-11-20 180,9 34 0,-9 1-180,11 18 90,0 18 0,0 4-90,21 56 0,-5-39 0,10 12 0,3 0 0,-1-13-135,4-5 0,2-5 135,-6-16-90,17-5 270,-22-16-270,-10-16 90,8 3 0,-18-14 0,18-16-90,-19-24 0,9 14 90,-11-16 0,0 40 0,-11-8 0,9 16 180,-9 13-180,11 18 180,0 51-180,11-24 0,-9 42 90,19-48-90,3 37-90,-8-50 90,15 32-90,-28-48 90,17 7 0,-17-18 0,7-26 0,-10 10-90,0-59 90,0 54-45,-4-20 0,-2-1 45,3 21 0,-7-46 0,0 61 0,7-18 0,-8 31 180,22 27-180,-8 0 360,38 54-360,-22-36-3392,25 20 3481,-20-35-775,30 25 776,-22-29-180,44 11 0,-48-27 90,6-16 0,-23-2 0,-11-58 0,0 37 0,1-28 0,-2 0-90,-10 19 90,-2-39-180,-21-7 0,-2 11 180,10-10-179,-6 33 269,30 42 3140,-9 10-3320,11 10 180,19 36 0,4 10 90,-13-1-1587,26 27 0,2 1 1407,-20-26-260,13 1 0,3-4 260,-5-19-2156,26 25 2156,-29-47 0,8 4 0,-21-17 1977,8-25-1977,-19 18 609,9-51-609,-11 33 3302,-21-45-3302,16 28 0,-16-3 0,21 1 0,-11 22 0,-2-21 0,0 30 90,3 13-90,20 13 180,3 63-135,14-32 0,1 1-646,-7 46 601,31-12 0,-39-52 0,21-9 0,-18-7 0,5-11 0,-21-11 0,10-32 601,-7 18-781,-3-60 180,-3 48-135,-6-23 0,-2 0 135,-2 18-90,-11-51 180,11 70 0,-8-12-90,18 25-3392,-7 10 3482,10 10-417,13 37 0,5 7 327,1-6 45,7 17 0,2-2-45,-1-21 0,7 4-270,10-3 180,16-29 90,-18 3-90,21-44 90,-58-4-180,16-31 180,-21 20-90,0-36 90,0 34 0,-21-42 0,5 50 0,-28-41 0,18 61 270,-8-34-270,21 46 3024,2 4-2934,11 21 0,0 41-90,11-10 90,4 16 0,4 2-90,9-5-960,-1 10 0,1-5 780,-2-33 180,8 31-90,-10-55-90,20-5 180,-25-18-180,22-25 180,-38 4-90,7-31 90,-10 28 0,0-26-90,-10 37 180,7-29-90,-7 30 0,-1-13 0,9 24 270,-9 11-270,11 19 3482,11 34-3482,2-9-3212,21 43 3212,-8-35-10,7-3 0,-1-1-80,-11-2 90,52 6-180,-54-44 180,36-25 0,-40-3-45,3-25 1,-4-6-46,-12 0 45,2-18 0,3 1 45,3 20-90,-7-22 90,7 34-90,-10 16 180,0 1-90,0 11 3697,0 25-3517,0-5-16,0 31-74,0-11 90,21 54-180,-5-37 0,0-1 0,2-2 0,5-12-270,11 17 270,-18-38-180,5 4 180,-11-17-90,3-25 90,0 10-90,-2-53 90,-11 33-90,0-61-90,0 51 180,-11-42 0,9 54-90,-9-3 270,11 28 90,0 41-180,11-8 0,2 53 0,10-34 0,1 52-90,-1-59-90,11 32 90,-18-57-270,15 5 270,-18-26-180,11-18 180,-11 4 0,-2-37 0,-11 35-90,1-24 0,-2-4 90,-10 12 0,8-54 0,-7 64 90,0-13-90,7 32 90,-8 12 90,11 12-90,11 57 0,2-32-90,11 33 0,-11-32 90,28 40 0,-33-38-180,34 28 90,-39-57-180,18-3 180,-19-8-90,19-8 90,-18-3-90,7-16 90,-10 6-90,0-14 90,-21-11 0,16 5-90,-37-46 0,27 42-3302,-19-26 3392,20 34 0,-6 0 0,-4-17 0,8 29 180,-5-8 0,32 83-180,2-21 90,3 25 0,2 3-90,8-9 0,8 22 90,-21-26-90,18-5-90,-25 1 3482,15-13-3392,-21-18 0,0-9 0,0-9-180,-21-27 180,15 12-180,-46-53 180,34 42-270,-47-36 180,36 32 0,-13 2 0,-2 3 0,-1 8 360,-23-24-360,34 48 360,0 52-90,19-11 0,1 28 0,7 5-180,17-4 45,1 6 0,2-1 45,2-15-90,2-7 0,-2-6 90,-13-23-180,9 3 90,-11-25-90,0-17 90,0 5-180,0-31 180,-11 12-180,-23-48 180,16 33-90,-22-17 0,-4-2-90,11 5 135,-11 2 0,-1 2 45,5 6 45,-3 17 0,0 4-45,9 6 180,-42 15-90,61 28 90,-6 59-90,21-23 0,0 1 0,0 0 0,0-3-90,0 16 90,0-32 0,0-17-90,0 4 0,0-23-180,0 6 180,0-8-270,0-25 0,-11 2 180,-23-39 0,6 29 0,-14-2 0,-3 1 0,1 1 90,-5-2 0,-1-1-90,-3 3 135,3 6 0,1 2 135,15 13-90,-28 4 90,59 26 180,-18 62-360,18-31-1651,-2 12 0,0-1 1741,5-23 0,21 39-90,-16-61-90,16 18-90,-21-31 180,0 6-90,0-8 3392,0-16-3392,0 3 0,-21-39 90,5 19 0,-18-29-90,0 23 45,-4-5 0,-2 1-45,-7 4 135,-13-9 0,2 2-135,24 21 360,-41-1-270,59 28 180,-5 74-180,32-18-1606,-1 24 0,3 2 1696,13-3-627,-3-6 1,-1-3 446,-7-18-127,27 7 306,-37-42-178,16-11-91,-21-8 2888,0-16-2708,0 3 1740,-10-13-1740,-3 7-3158,-21-16 2978,8 4-296,-27-31 0,-2-5 476,14 10-90,-5 3 0,-10-9 0,9 9 0,0-3 135,8 11 0,-1 2-45,-4 7-111,18 19 290,2 9 1,3 9-180,8 17 2999,-10 3-2774,13 39 0,7 11-135,-8 6-30,15-11 0,6 12 0,-3-11 1180,-2 14-1195,11 1 0,0-6-45,-14-27-3265,9 12 3085,-1-51 180,-7-9-180,18-9 90,-19-26 180,9 10-270,-22-52 180,9 42-90,-19-44 90,8 38-135,-13-19 0,-3 0 45,-2 6 90,-12-15 0,-1 1 0,13 22 0,-13 9 0,2 4 90,21 12 3482,-42 29-3482,58 15 0,-16 73-90,21-39 90,10 4 0,1 1 0,-6 0-45,11-9 0,-1-1 45,-12 2-90,18 8 0,-8-27 0,0-22 0,-2 3 0,-11-32-90,-11 3-180,-12-38 180,7 18 90,-36-29-90,33 23 45,-12-1 0,-3 1-45,5-7 0,-18-11 0,-2 2 0,12 16 180,-18-3 0,3 7-90,31 23 180,-31 20-180,49 23 90,-7 42-90,20-13 180,-5 10 0,3-1-180,16-13 0,-12 6 0,-1-7 90,2-32-270,8 12 180,-18-24 0,7-3 0,-10-8 0,0-8 0,0-3 0,0-7-90,-10-17 90,-3 4 0,-32-48 0,17 33-1786,-9-6 0,-2 1 1696,-3 5-211,-2-11 1,-1 2 300,3 16-115,-23-30 115,39 59 90,2 18-90,14 13 45,16 31 0,9 8 45,11 4 0,-14 4 0,2-5-90,17-22 0,3 28 0,-15-53 3127,22 18-3127,-38-34 529,7-9-529,-10-1-3210,0-9 3210,0 0 0,-31-33 0,13 17-45,-19-23 0,-2-4 45,8 2-1224,-16-13 0,-3-1 1134,6 8 90,16 20 0,-2 3-90,-33-11 539,22 56-269,-9-4-180,8 89 90,39-23-45,-2-4 0,0 4-45,5 33-135,4-39 0,2-3-44,8 13 746,9-24 0,1-61 0,-1-14 0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25:15.292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225 439 8101,'-13'-10'-187,"2"-7"-656,1 7 700,-3-9 499,0 1-255,-8-1 50,8 8-166,0-14 313,-8 13-240,-3-23 392,-2 14-393,3 3-47,12 10-5,1 8-208,7 0 108,3 33 176,3-9 55,21 18 0,4 3-129,-7 1 89,26 22 0,3 1-23,-16-15-23,4 8 0,-1-4 224,-10-25-24,17 10-328,-28-15-50,15-16-48,-28 13 211,7-56-95,-20 14 63,7-37-65,-18 0 144,8 13-60,-3-9 1,-2-4-60,-18-37 110,23 42 1,-1 1-65,-8-4 1,3 8 108,13 20-52,6 7 11,16 38-29,20 23 0,4 7 34,4 18-691,-7-17 0,6 8 0,-3-7 609,-7-13 1,2-1-43,14 8 1,7 4 0,-6-10 2,12-4-108,1-2 0,-8-12-33,-37-29-237,14-13 174,-32-4 267,-11-53 53,-2 38-130,-10-49 223,-1 46-113,-10-46 164,8 41-81,8-6 0,2 1 203,3 13-384,2-38 41,11 62 1965,42 30-1959,-5 33 1,-1 12-764,-2-16 0,0 1 724,10 20 1,-1-2 79,4 1-763,-8-16 715,5 5-83,-10-16 114,-18-9-16,15-10-137,-28-11 116,7-16-223,-10 5 1758,-21-38-1472,16 24-133,-37-68-25,27 48 75,-6-23 0,-3 0 210,-2 18-245,8-14 1,2 2 373,3 28 355,3-18-618,20 44-125,35 44-16,-14-1 139,17 13 0,1 2-136,-15 0 107,8-9 0,2-3-57,-5 2-24,18-1-100,-30-18 482,4-12-490,-28-17-254,7-25 363,-10 11 91,-10-46 83,-4 27-164,-7-14 0,-2-2 175,5 1-117,-4-8 0,2 0 195,7 19 48,0-31-87,2 55-119,32 5-422,-15 27 483,32 22 1,7 5-199,-8 14-971,5-3 1,12 10-1,-9-10 979,4 9 43,-5-8 1,-1-4 38,-9-19-108,23-15 248,-25-1-247,9-19-288,-41-11 429,0-24-78,0 13 3474,0-30-3384,0 29-89,-21-53 395,16 46-253,-16-19 1,0-3 310,16 15-387,-16-42 131,21 56-86,0-10-89,0 31 385,42 76-167,-21-36-702,11 14 1,1-1 447,-7-13 85,8-9-214,-10 6 265,10 2-228,-8-6 194,18 4-350,-17-24 97,17-20 769,-18-3-995,-2-48 420,-14 25-42,-9-16 0,-2-2 42,1 5-1654,0-8 1,0 0 1789,0 19-547,0-48 827,0 69-29,11-17-258,2 41 53,31 44-47,-15-15-126,3 15 0,1 0 92,-4-15-210,26 40 193,-29-55-169,8 5-91,0-18 31,-8-26 3020,8 5-3329,-21-23 1229,8-3-849,-18-26 168,7 12 108,-10-35-92,0 44 198,0-36 95,0 46-8,10-11-331,-7 34 54,18 10-287,-8 10 136,31 42 87,-15-17-62,9 8 1,0 1-28,-7 0 34,24 10 25,-10-19-38,15-23 112,-8 5-309,3-26-157,-42-1-4,-3-33 353,-10 10 56,0-46-25,-10 35 223,-3-26 66,0 30 82,2-21 138,11 36-152,0-17-171,0 40-3572,0 10 3392,0 13 1,0 16 108,11 9-119,12 35 233,3-17-103,11 14 0,2-1 9,-5-21-219,4 0 1,0-10 41,-12-36-365,19-18-223,-30 3-26,17-44 199,-30 32 127,9-51 21,-11 43-2202,0-52 2318,0 42 2454,0-27-2046,0 25 30,0 0-131,0 16 102,10 29-246,3 15 138,21 55-69,-8-32-21,19 41 8,-19-45-15,18 12 64,-28-33-171,36 3-27,-34-22 3277,16-18-3388,-23 1 146,-1-45 11,-7 35 124,7-52 17,-10 51 24,-10-51 128,7 52-3364,-7-27 3482,10 40-265,0 20-20,0 15-2376,42 64 2407,-32-31-532,26 1 0,1 0 430,-18-4 1812,25 10-1835,-20-36 6,10-17 12,-8-18-282,18-46 315,-18 8-52,-8-14 0,-2 0 126,8 10-168,-12-7 1,-1 3 107,2 19-97,8-34 187,-18 55 2968,7-20-2952,-10 32 2061,21 19-2180,-5 5 290,28 41-225,-18-14-1604,21 20 1,3 2 1723,0-5-802,-9-15 0,7 7 1,-7-14 670,4-15-273,31 21 253,-50-59-424,8-18 34,-11 5-161,-10-72 327,-2 53 12,-10-11 1,-2 0 60,1 11-85,0-46 90,10 41 200,-7-33 4,18 57 9,-8 22-153,10 31 78,-10 41 2,8-12 179,-4 2 0,0-2-158,2-7-1,3 1 0,-3-7 100,-16-32 2258,18 18-2221,-19-39 2505,9 3-2932,-11-15 5,0-51 186,0 29-64,-4-11 0,-3-1 84,-6 9-38,0-36 79,3 46 479,-1-19-156,9 40-115,-9 20-210,11 15 74,11 39 14,2-12-51,8 6 0,2 1 66,6 4-79,2-7 1,3-5 31,6-18-326,38-4-124,6-52 165,-19 9-113,0-36 20,-41 7 172,-1 3-78,-10-28 83,-2 28 133,-1-28-9,-7 37 128,7-19 149,-10 39 81,0 5-77,11 18-200,-9 18 163,19 17-143,-8-3 38,-2 9 0,2 1-68,10-2 33,-6 7 1,0-2 64,10-20-333,38 33 263,-34-53-225,35 10 45,-40-42-218,8-20 159,-21-4 6,8-21-15,-19 22 40,9-30 100,-11 26 40,10-43 79,-7 52 47,18-17 35,-19 41-163,30 36 195,-27 0 16,19 25 0,4 4-134,-10-4-10,9 10 0,1 0 100,-2-14-300,8 24 365,-21-49-146,8-5-120,-18-24-429,18-11 222,-19 6-117,19-20 57,-18 21 67,18-23-63,-18 14 77,7-23-87,0 30 246,3-19 107,11 31-48,10 10 27,-8 13 130,19 33 1,-19-21-53,18 27 23,-18-37 7,19 12 46,-19-25-279,-3-1 104,-2-9-161,-18-9 62,7-9-138,-10-19 189,0 5 47,0-19 9,0 28 61,0-4 8,-10 10 112,7 7-96,-7-9 137,10 9-251,0 2 90,10 33-14,-7-11 52,28 38 7,-26-38-3584,27 19 3489,-30-31-208,9 15 301,-11-15-313,0-2-65,0-10 117,0-25 83,0 12-29,0-21 72,0 24 3419,0-7-3460,0 16 133,0 11-90,0 19 90,21 27-21,-16-14 54,26 37-53,-28-53 53,18 34-227,-19-45 55,9 11 169,-11-16-379,0-33 100,0 17-54,-21-70 194,5 41 36,0-4 1,-2 0-22,-5-2 122,10-3-199,2 35 571,11 61-490,11 3 199,-1 23 0,3 5-212,13 6 100,-8-16 0,-2-4-14,-3-9-89,8 12-56,-18-39-47,7 2-75,-10-34 156,0-26-89,-10 2-53,7-54 42,-18 41 63,-2-49 58,-3 52-1661,3-9 0,1 0 1678,-4 4-23,-18-39 83,18 56-109,-8 4 193,10 18-218,1 43-104,-1-1 80,-10 56-143,18-35 218,-15 33-109,29-45 3459,-19-5-3316,18-12 179,-18-23-431,-2 6-47,-4-8 196,-7-25-3369,11 11 3387,-11-22 87,-13-7-160,-13 11 1,-3-2 102,-13-29-671,9 32 1,-13 0 0,13 7 854,-3-1 21,-14 11 0,6 11-287,36 24 191,-4 22 0,5 9-112,21 8 113,-17 9 1,0 1 2167,19-6-2202,-14-17 0,-1-5-74,14-11 137,-12-14-336,21-19 399,7-23 3303,-28-12-3361,15-22-36,-28-7-30,-3-6 143,7 30-173,-2 7 1,-2 2 187,0 0-202,-34-7 1,-6 1-91,5 4-762,17 13 1,-10 0-1,10 6 874,-11 3-738,-6 3 1,7 4 717,35 6-23,-57 16-141,76-3 115,-16 14 39,23-17 1788,1-1-1750,7-18 1696,-18-1-1819,19-1 686,-30-14-407,27 21 267,-37-12-346,27 24 294,-30 2-422,19 1-98,-39 14 138,23-21-249,-16 13 131,24-17-10,-18 4 0,-3 0-65,11-2 205,-23 2 0,6 0-167,42-4-405,-54 0 446,63-8-8,-42-3 169,28-24 1,-2-4 0,-8-17 0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25:21.739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94 355 7726,'0'-29'1517,"0"2"-1131,0 9-239,0-9 104,0 6-84,0-6-48,0 8 61,0-8 447,0 7-538,0-24-89,0 21 90,0-12 0,11 16-171,-9 9 23,9 1-182,-11 26 240,0 4-3392,0 41 3392,0-18-10,0 7 1,0 2 9,0 2 131,0 11 0,0-1-74,0-7 274,0 29-331,0-25 0,0-2-90,0 7 90,0-22 0,10-9-122,-7-24 3279,7-4-3635,-10-18 640,0-1-162,0-14 0,-10 21-603,-3-21 395,0 23-277,-8-14 189,8 14-13,-11-15 77,11 15-376,3-6 220,-1-1 613,8 7-396,-7-14 537,10 14 110,0-6 222,0 16-287,0 2 287,10 25-435,4-11 77,9 27-145,-10-28-177,8 21-210,-18-32 281,7 5-327,1-26-100,12-26 170,3-15 45,6 9 0,2-1-207,7-18 282,38 14 1,-30 30-1,9 16 1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25:58.172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400 75 7670,'-47'-11'-1316,"21"-6"2127,5 15-1031,11-6 670,7 0 311,-18 6-1034,19-6 783,-19 8-510,18 0-98,-18-8-23,19 5 561,-9-5-453,11 8-276,0 0 445,0 8 40,0-5 830,0 5-90,0 0-109,0-6-271,11 14-348,-9-14 365,40 15-370,-34-15-1015,55 7 12,-45-9-226,47 0 90,-36 0 1,36 0 346,-36 0 286,36 0 101,-46 0 78,54 0 168,-63 0 46,32 0-90,-21 0 180,5 0-180,0 0 180,27-9-84,-35 7 63,37-15 25,-40 15-99,17-6 171,-30 8-166,9 0-90,-11 0 90,10 0-186,-7 0 117,7 0-205,-10 0 99,0 0-81,11 0 76,-9 0 180,9 8 212,-1-6-210,-7 7 663,7-1-378,1-6-292,-9 7 661,9-1-367,-11 2 647,0 17-483,0-6 301,0 39-663,0-33 468,0 49 201,0-9-659,0-14 365,-11 41-591,9-59 23,-19 35-132,18-39 127,-7 54-24,10-53 41,0 53 0,0-54 0,0 6 34,0 15-22,0-19 222,0 30-217,0-33 25,0 31-42,0-37 0,0 53 0,0-50 0,0 50 0,0-52 0,0 26 0,0 12 0,0 7 0,0 7 0,-11 10-40,9-44 23,-4 9 1,1 0-24,5-13-17,-5 16 1,0-1 1,2-16 21,-7 41-39,10-40 81,0 31 40,0-26-7,-11 52-60,9-59-88,-9 48 88,11-60 55,0 35 39,0-37-81,0 37-2,11-27-155,-9 37 232,9-28-145,-11 37 148,0-36-73,0 11 1,0 6 1,-11 17-84,9-5 132,-9-19 0,1-2-180,7-8-36,-7 9 1,-1 0-221,9-5 219,-4 9 0,1 0-162,5-10 38,0 41 86,-10-45-134,-3 44 105,0-40 197,2 24 86,11-40 16,0 21-8,0-26-38,0 27-1,0-31 39,0 5 48,0-7 44,0 8-59,0-6-158,0 31 90,0-28 0,0 28 24,0-31-20,0 6 90,0 33-91,0-31 1,0 40 0,0-40-91,0 8 91,0-8-87,0 31 91,0-33-1,0 58-90,0-58 181,0 49-91,-10-42 21,7 27-43,-18-29-297,19 19 295,-9-36-221,11 19 249,0-32-90,0 6 90,-10-8-641,7 0-47,-7 0 179,-1 0-115,9 0 232,-19 0-338,8 0 1,0 0-1,-8 0 800,-3 0-90,-2 0-89,-18-8 200,17 6-255,-17-15 342,18 15-165,-8-6-87,10 8-228,-20-9 377,26 7-132,-14-6 64,22 8-177,-3 0 18,-21 0-15,18 0 87,-15 0 48,-3 0-17,16 0 42,-35-8-84,38 6 225,-30-7-59,30 9-107,-27-8 118,36 6 109,-25-15 55,28 15 4,-17-14 5,17 14 20,-7-15 172,10 15 249,0-7-116,0 9-843,10 0-55,-7 0 86,7-8 12,-10 6 709,0-14-382,0 5-53,0-24-90,10 12-2816,-7-12 3505,8 17-174,-1-43-80,-7 24-459,2-26 1,0-2-20,-5 12 29,5-2 1,1-1-44,-4-3 279,9-14-261,-11 22 427,0-25-289,0 49-51,10-58 13,-7 50-77,7-52 4,-10 43 37,0-51 57,0 49-141,5-10 0,1 0 2,-4 9 25,19-40-33,-18 56-31,7-38 77,-10 42 3406,0-50-3387,0 45 45,0-39 12,0 21-25,0-22 104,0 22-87,0-37 39,0 41-88,0-48 0,0 50 0,0-8 0,0 0 0,0 4 0,0-47 0,0 45 0,0-2 0,0-2 0,0-4 27,0-6 1,0 0-63,0 16 17,0-15 0,0-2-49,0 7 33,0-7 1,0 0-34,0 1 10,5 2 0,1 1-84,-4 5 82,9-1 1,-1 2-116,-7 10 62,7-34-4,-10 48 64,0-13-22,0 7 48,0-11 25,0 1 13,0 1 56,0 17 11,0-31-55,0-8-75,0-3 20,0-8 312,0 32 0,0 7 0,0-11-7,0-22 18,0 25-147,0-4 1,0 3 156,0 22 0,11-33-417,-9 30 141,9-15-174,-11 22 147,10-19-151,-7 30 24,7-15-101,-10 17 231,0 2 107,11 0-594,-9 5-3208,9-5 3160,-11 8-180,0-8 846,0-3 104,0-7-231,0 7 0,0-5 541,0 6 3384,0-1-3482,0-5 512,0 13-1141,0-13 180,0 14 0,10-6-550,-7 8-501,39 8 209,-24 2 107,58 1-53,-55-3 58,52-8-231,-55 0 0,37 0 640,2-8 409,-15 5-177,24-13 15,-30 14 26,-10-6 95,-5 8 313,-10 0-1,-9 0-359,9 0 3,-22 0 56,9 0-391,-9 0 388,11 0-1683,0 0 1357,0 8 1141,0-6 0,0 6-540,0-8-331,0 0 0,0 0 0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26:26.925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71 141 7533,'-13'-8'-450,"-8"6"270,18-15 180,-7 15-180,10-7 90,-11 1 180,9-2-90,-9 0 90,11-6 0,0 5-90,11 1-90,-9-7 0,30 7-90,-27-1 270,26 11-90,-28 11 0,18 40 0,-8-15 90,0 42-90,-3-36 180,-10 20-180,0-23 90,0 32 0,0-28-90,0 53 0,0-51 45,-4 7 0,-2 0-45,3 2-45,-2 7 0,0 0 45,5-3 0,0 29 0,0-50 270,21 59-270,-16-44 45,6 1 0,-1-2 45,-10-12-90,0 48 90,0-40-90,0 10 0,0-2 90,0-9-90,0 6 0,0-1 0,0-5 0,0 24 0,0 1-90,0-25 90,1 9 0,-2 1-90,-9-8 90,8 8 0,1 0 0,-10-10-45,6 6 0,0 7 45,-1 3 0,-1-1 0,-6 36 45,2-27 0,1-3-135,7 2 90,-2-10 0,0-1 0,5 9-270,0 26 270,0-62-540,0 7 540,0-20-90,0-9-359,0-26 449,0 4 0,0-22 0,0 6 0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28:10.580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188 0 5824,'-26'0'0,"5"0"0,11 0 0,7 0 0,-7 0 90,10 0-180,0 0 90,-11 0 0,9 0 0,-9 0 0,11 0 0,0 8 0,-10-6 0,7 15 0,-7-15 0,10 6 0,0-8 0,-11 0 90,9 0 179,-9 0-179,11 0 90,-10 0-90,7 0 180,-18 0-270,19 0 180,-9 0-180,11 0 540,0 0-450,0 8-180,0-6 90,0 7 90,0-9-180,0 0 180,11 0-90,-9 0 0,19 0 0,-18 0 0,18 0 0,-8 0 0,0 0 180,-3 0-91,11 8 1,5-6-90,0 7 0,-5-9 0,-10 0 0,12 8 0,-7-6 0,15 6 0,-18-8 0,21 0 0,-18 0-3302,26 8 3302,-26-5 90,18 5 0,-21-8 0,7 0-90,-17 0 0,18 0 0,-18 0 3392,18 0-3392,-8 0 0,0 0 0,-3 0 0,-10 0 0,0 0-90,11 0 90,-9 0 0,19 0 90,-18 0-180,18 8 180,-8-5-90,0 5 0,8-8 0,-8 0 0,10 0 0,1 0 0,-11 0 0,18 0 0,-15 0 0,7 0 0,-2-8 0,-8 5 0,0-5 90,19 8 0,-17-8 0,9 5 0,-14-5-90,-10 8-90,0 0 90,0 8 0,0-5 0,0 5 0,0-8-899,0 0 809,0 8 90,0-5 0,0 5 0,0-8 0,0 0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28:56.567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0 471 7353,'13'-19'450,"-2"-9"-361,-1 8 91,4-8-270,9-7-89,-9 4 268,7-15-268,-19 0 179,9 6 90,-11 2-180,0 3 0,0 14 90,0-14 90,0 13-90,-11 4 90,-2 9-90,0 9 0,-8 9 0,18 9 0,-18 12 89,18 7 721,-7 59-810,10-43 0,4 0 0,2-2 90,8-11-90,9-3-450,1-9 270,-11-18 0,19 7-1169,5-23-2223,13 4 3572,-3-17 0,-2-17 0,-8-3 0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28:34.157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71 76 7533,'-24'-11'-1439,"11"3"1259,3 8 90,10 0 90,-11-9 0,9 7 0,-9-6 0,11 0 0,0 6 0,0-6 0,0 0 0,0-3 0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28:38.075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141 151 5824,'0'-21'0,"0"4"0,0 17 0,0 0 90,0-8-90,0 6 0,0-6 90,0 8 89,0 0-179,0-9 90,0 7-90,0-6 90,0 8 270,0 0-270,11 0-90,-9 0 0,9 0 90,-11 0 0,0 0-90,10 0 90,-7 0-90,18 0 0,-19 0 90,19 0 0,-18 8 0,28-6-90,-15 15 90,7-15-90,-2 15 180,-8-7-90,0 1 89,19-3-179,-27-8 90,26 0 0,-28 0-90,28 0 0,-25 0 90,25-8-90,-28 6 180,17-7-180,-6 9 90,9 0-90,-10 0 0,8 0 90,-8-8-90,21-3 90,-18 1-180,15-7 90,-18 7 0,11-1 0,-1 3 0,1 0 0,-11 6 0,18-6 0,-15 8 0,18 0 0,-21 0 90,8 0-90,-8 0 0,0 0 90,8 0-90,-8 0-90,10 0 180,-10 0-90,8 0-180,-18 8 180,18 2-90,-18 0 90,17 7 0,-17-15 0,18 7 0,-8-9 0,11 8 0,-11-6 90,-3 6-90,-10-8 0,10 0 0,4 0 0,-1-8 0,8 6 0,-19-6 0,19-1 0,-18-1 0,7-1-90,1-5 90,-9 14 0,19-6 0,-18 0 0,18 6-90,-19-7 90,9 1 0,-1 5-90,-7-5 90,7 8 0,-10 0-180,0 0 180,0 8 0,0 3 0,0 0 0,0 5 0,0-6 0,0 17 0,-10-6 0,-3 48 0,0-32 0,-8 50 0,18-38 0,-18 49 0,19-34 0,-4-7 0,1 0-90,5 5 90,0 11 180,0-36-180,0-18 0,0-11 0,0-8 0,0 0 90,0-8-90,0-3 0,11-24-90,-9 12 0,19-37 90,-18 27-180,7-46 1,-10 35-91,0-51 180,0 49 0,0-5 0,0-1 90,0 6 0,0-6 0,0 1 90,0 14 90,0-32 0,0 57 0,0-5-180,-10 17-90,7 17 180,-7-5-90,10 24 0,0-8-90,-11 35 90,9-20-3213,-9 44 3213,11-43-1945,0 51 1945,0-49-285,0 10 1,0 0 284,0-9-226,0 6 0,0-2 136,0-16 1788,0 34-1698,0-55 2389,0 11-2389,0-17 1249,0-6-1249,0 6 1121,0-16-1301,0 6 351,0-6-171,0 8 0,0 0 0,0-8 90,0 6-90,0-7 90,0 9-90,0 0-3392,0 9 3392,0 1 0,0 17 0,0-7 0,0 8 0,0-10 0,0 9 0,-10-6 0,7 6 180,-7-9 3392,10 9-3392,-11-14-90,9 12-90,-19-23 180,18 7-180,-7-9-270,-1 0 270,8 0 0,-7-9 0,10 7-90,-10-15 90,-3 15 0,-11-15 0,0 7 0,11 0-3392,-28-15 3392,22 21 90,-36-21-90,8 6 0,8 7 0,-5-13 0,20 23 0,-20-7 0,26 9 0,-45 0 0,45 0 90,-27 9-90,22-7 90,-11 6 0,7-8 3302,-6 0-3392,9 0 0,11 0 0,-8 0 0,8 0 0,-11 0 0,11 0 0,-8-8-90,8 6 90,0-7-90,-18 9 90,15 0 0,-7 0 0,12 0 0,11 0 0,-10 0 0,-3 0 0,-11 0 0,11 0-90,-8 0 90,19 0 0,-19 0-90,18 0 180,-18 9-180,19-7 180,-19 6-90,18-8 0,-7 0 0,10 0 90,0 9-90,0-7 0,0 6 90,0-8-90,0 0 0,-11 0 90,9 0-180,-9 0 90,11 0 0,0 0 0,0-8 0,0 6 0,0-23 0,0 21 0,0-30-90,0 22 0,0-49 90,0 27-180,0-45 180,11 37-90,-9-45 90,9 33 0,-5 1 0,-2 1 0,-1-3-3392,7-23 3392,-10 47-274,0-13 184,0 24 90,0-15 0,0 14-180,0-22 180,0 28-180,0-35 180,0 44-179,0-27 179,0 30-90,0-5 0,0 8 3256,0 0-3166,0 25-90,0-10 500,0 53-320,0 9 0,0-5-90,0 24 0,0-55 0,0 46 0,-10-41 0,7 33 0,-7-41 0,-1 33 0,9-19 90,-9 12-90,1-10 0,7-31 90,-7 10-90,10-31 0,0 6 90,0-8 89,0 0 1,0-8-90,0-2-90,0-9 90,0-8-90,0 6 90,0-14-180,10 14 0,-7-39 180,7 0-180,-10-8 90,0-27-90,0 49 90,0-49 0,0 60 0,11-59 0,-9 65 0,9-47 0,-1 53 0,-7-12 0,7 16 0,1 8 0,-9-5 0,19 14 0,-18-6 0,7 8 0,-10 0 0,0 0 0,11 0 0,-9 8 0,19-6 90,-18 6 0,28-8-90,-26 0 0,27 0 0,2 0 90,-16 0-90,34 0 0,-46 0-180,35 0 180,-25 0 0,18 0 0,-10 0 90,-11 0 0,18 0-90,-5 0 0,0-8 90,37-2-90,-53 0-90,43 1 180,-40 9-180,21 0 90,-19 0 180,17 0-180,-19 9 180,21-7-180,-19 6 180,17 0-180,-19-6 180,21 6-360,-18-8 180,25 0 0,-25 8 0,8-6-90,-4 15-3212,14-6 3302,-15-1 161,33 7-161,-36-15 0,18 15 0,-21-15 90,8 6-90,-19-8 3383,30 0-3293,-27-8-152,26 6 62,-28-7 0,7 9 0,11 0 90,-16 0-90,27 0 0,-30 0 90,9 0-90,-1 0 90,-7 0-90,7 0 0,-10 0-90,0 9 90,0 1-90,-10 17 90,7-7-180,-18 15 180,19-6-90,-19 25 0,8-20 0,0 42 90,2-49-3392,1 58 3392,-3-50-2268,-11 44 2268,11-38-685,-8 30 685,19-38 0,-9 27 0,11-29 2019,0 23-2019,0-14 2975,0-3-2885,0-10-90,0-9 1531,11 9-1531,-9 10 0,9-14 0,-11 11 90,0-32 0,0 6-90,0-8 0,0-8 0,0 6 90,-11-15-270,9 15 90,-19-14 90,18 14-90,-28-15 90,15 15 0,-8-7 0,-7 1-90,5-2 90,-11-1 90,-7-5-90,18 14 0,-29-15-90,26 15 90,-36-7 0,47 9-90,-56 0 90,64 0 0,-63 0-90,55 0 180,-48 0-180,48-8 90,-34 6 0,46-14 0,-25 14-90,8-6 90,-4-1 0,-17 7 0,18-6 0,-29 16 90,37 3 0,-45 7 0,45-8-90,-27-2 90,22-8-90,10 0 0,-8 0 90,18 0-90,-18 0 0,19 0 0,-9-8 0,11 6-90,0-6 90,0 8 0,0 0 0,-10 0 0,7 0 0,-7 0 0,10 0-180,0 0 90,-11 0-450,9 0-89,-9 0 629,11-8 0,11 6 0,2-6 0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26:30.073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49 784 7533,'-13'0'-1709,"3"0"1709,10 8 0,0-6 0,0 14 0,0-5 180,0 16-180,0 2 359,10 33-359,3-11 45,4 5 0,0 2 45,-1 9-45,6 13 0,-2 3-45,-15-2-655,10 6 1,1 0 744,-3 7-135,-6-2 0,0 0 45,3 7 45,-9-10 0,-2-3-45,1-4 30,0-14 0,0 11 0,0-10-30,0 24 0,0-26 0,0 8 0,0-12 0,0 1 0,1 13 0,-2 2-450,-9 1 405,-1 12 0,-2-1 45,-13-4 0,15-30 0,-2 2 45,-8 4 0,1-4-45,1 12 45,3-1 0,-2-2 45,-3-5-90,19-3 0,2 2 0,-11 4-148,10 0 1,2-1 147,-1-10 0,-1 3 0,2-3 0,10-18 0,-9 23 0,9-41 1303,-11-1-1303,0 1 504,0-8-414,21-3 157,5-8-247,10-8 0,-2 5 0,0-13 0,-7 14 0,38-31 0,-13 18 0,19-20-3302,18 16 3302,-35 1 0,25 7-11,-22 3 101,35 8-90,-24 0 0,3 7 0,-1 2 0,-10 4 45,17 4 0,-3 1-45,-24-6 0,47 13 0,-29-23 90,28 15-90,-17-15-45,-18 3 0,-5-1 45,-11-4 0,54 0 0,-36 8 0,28 11-90,-28 1 90,-3-2 0,0-1 0,0-5 0,11-2 0,-1-3 0,-12-7 0,-2-4 0,-2 0 0,-12 2 0,11-10 0,1-1 3386,-7 9-3386,42-13 0,-42 17-73,10 8 73,-18 3 0,58 7 90,-60-7-135,16-2 0,1-1 225,-12-6-180,12 2 0,1 0 0,-8-4-90,17-1 0,0 2 90,-17 7 0,8-8 0,0 2-90,-3 15-71,13-7 1,1-2 70,-3 5 90,0 1 0,13 2 0,-11-5 0,5-4-535,17 10 1,-1-1 444,-21-14-180,1 0 1,1-4 269,4-8 0,5-4 0,-1 1 0,-4 0 0,11-1 0,1 3-180,-10 9 180,-12-2 0,-2 0 0,-9 4 0,28 8 176,-5 3-176,21 7 0,-21 1 45,-17-9 0,-2-1-45,4 1 0,-8-1 0,-1-2 0,1-5 1025,-3 6-845,7 1-2844,-4 1 2754,0 9-679,4-6 1,-1 1 588,-14 7-99,15-12 1,-1 0 98,-14 8-180,61-7 180,-64 1 0,48 5 0,-58-14 2712,32 6-2892,-19 1 1879,26-7-1789,-36 7 535,15-9-535,-20 0 90,10 0 0,-19 0 90,17 0-90,-30 0 180,9 0 0,-11 0 90,0-9-180,0 7 0,0-7-180,0 1 0,0-10 0,0-3-90,0-23 0,0 21 180,0-36-90,0 34-3122,0-60 3212,0 56-174,0-56 174,0 60 180,-11-44-90,9 45-180,-9-36 90,11 37-90,0-21 90,0 23 90,0-30 2992,0 9-3082,0-22 180,-10-8 0,-3 28-180,0-7 843,-8 32-483,-13-41-450,-5 6 0,2-13 0,16 15-89,21 15 179,0-2-180,0-56 90,0 53 135,-1-10 0,2 3-45,10 24 180,2-35-180,0 20 89,8-24-89,-19 23 0,19-28 0,-18 36-45,1-26 1,2-10 88,5 12 1,-1 0-45,-8-6 0,1-1 225,14-5 0,-2 10-225,-13 21 360,9-55-270,-11 58-90,10-52 90,-7 43-360,7-34 180,-10 36 0,5-13 0,1-1 0,-4 3 45,4-4 0,-1 3 45,-5 20-3482,0-50 3572,0 46-386,10-57 386,-7 43-135,7-4 0,1-1 45,-9-2-45,3-2 0,1 2 45,4 13-179,-7-41 179,7 54 0,1-18 0,-9 30 179,9-15-179,-11 24 90,0-38 0,0 34-90,0-36 0,0 31 0,0-31 0,0 28 3290,0-20-3200,0 17 398,0-2-488,0 0 90,0 2-90,0 17 0,0-7 90,0 7-180,-11-9 180,9 1-90,-9-1 0,11 0-90,-10-7 0,7 4 180,-7-12-90,10 21 90,-11-12-90,9 23 90,-19-15-90,8 15 180,0-7-180,-8 9 90,-3 0 0,-2 0-90,-18 0 0,7 0-90,-20 0 180,18 0-180,-16 0 90,18 0-3392,0 0 3392,-7 0-544,-24 0 544,13 0 0,0-3 0,0-2 0,1 3 45,4-6 0,0 0-135,-2 6 10,-37-14-10,26 13 90,13-1 0,-1 0 0,-15 4 45,6-4 0,0 0-45,3 2 90,-20-1 0,2-2-90,23-4 45,-14 6 0,4-4-45,30-12 0,-43 0 0,35 1 0,-17-1 0,-1 1-2122,-12-10 2032,-3 16 878,11-1 1,1 1-789,-10 2 0,-5 1 0,1-1-90,15 0 90,-11 1 0,0 2-89,14 5 89,-18-3 0,-2 2 0,15 3-225,-24 3 0,-1 2 225,14 5-315,-9 6 0,-1 3 405,2 4-225,4 2 0,0 2 135,7-5-135,-12 1 0,2-3 225,17-7-45,2 1 0,2-3 625,9-9-400,-49 7-270,52-9 171,-29 8-81,21-6 0,-18 6-90,-3-8 45,20-1 0,2 2-45,0 7-45,-6-6 0,-1-1 135,4 7-185,-4-7 0,2-2 95,14 1-42,-41 0 42,47-8 90,-50-3-90,45 1 45,-10 0 0,0 3-45,10 5 0,-34-7 90,-11 1-90,42 6 0,-18-6 0,2 0 0,26 6 0,-21-1 0,-2-2 0,16-4 0,-34 7 0,31-7-90,-32 9 90,35 0 0,-42-8 0,57 7 0,-47-7 0,45-1 3070,-24 7-3070,10-7 903,-4 1-903,-1 6-90,-15-23 90,36 21 68,-15-29-68,20 29 0,1-13 0,9 17-270,-17 8 270,15 11-359,-18 27 359,21-4-360,-18 36 270,26-34-270,-11 10 0,0 3 360,14 10 0,-8-10 0,-1 2 0,-2 26 0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26:31.241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612 1 7533,'-36'0'-1260,"12"0"1081,3 0 628,18 0-269,-17 0 90,7 0-90,-1 0-90,-6 16 0,17-12 90,-8 29-270,11-29 90,0 21 0,0-23 180,0 15-180,0-15 0,0 15 0,11 2 90,-8 18-90,7-6 0,-10 29 0,0-27-90,-10 62 90,7-47 0,-8 47 0,11-53-1741,0 24 0,0 4 1741,0-4 0,0 9 0,0-2-1797,0-13 1887,0 13-90,-10-9 90,-3 2-90,-11 9 45,8-22 0,-2 1-45,-8 21 0,9-9 0,0-2 0,-6-8-236,15 20 0,3 2 146,-6-14-94,5 14 1,2 0 93,1-23 135,-7-2 0,-1-2 45,9-8-290,-19 36 200,18-38 89,-7 55-268,10-49 134,0 10 0,0-2 45,0-17 1866,0 47-1866,0-52-90,10 54 90,-7-33 2867,7 19-2867,1 5 0,-10-26 0,0 0 0,10 33-1068,-15-19 1,-3-4 1067,5-16-772,-14 6 1,0-1 771,11-5-140,-15 2 1,-2-1 319,7-4-180,-19 45 180,10-45-364,1 28 184,10-32 2237,-8 6-2507,18-16 90,-7 6 2482,10 11-2752,0 12 450,0-8-360,0 2 270,0-40 500,0 13-410,0-23 104,0 15 0,0-15 1,0 7-1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26:33.074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1812 0 7533,'-13'19'-1350,"-8"-8"1171,18 5 448,-18-14 91,19 15-360,-9-15 270,11 7 0,-10-9-180,7 0-270,-7 0 90,10 0 0,10 0 90,-7 0 90,7 0-90,-10 0 90,0 0 0,0 8-90,0 10 90,0-5 0,0 28 0,0-26-180,11 36 180,-9-11-180,9 41 90,-11-28 0,0 3 0,0 0 0,0 0 0,0 5 0,0 0 0,0 4 0,-5-4 0,-1 0 90,4 4-45,-3-4 0,-1 0-45,-4 3 0,7 25 90,-18-25-90,19-6 90,-19 40-90,8-43 0,6 2 0,1-2 0,-5-9 0,10 6 0,2-1 0,-1-4-45,-5 16 0,0 2-45,2-13 90,-2 12 0,0 0 0,5-10 0,-4 7 0,-3 0 90,-6-3-90,8 7 0,-3-1 90,-13-17-90,19 17 0,2 1 0,-11-15-1696,10 10 0,2 0 1696,-1-15-741,-5 7 1,0 0 740,2-6-45,-2 9 0,0 1 45,5-8-90,0 39 90,0-48 0,0 23 0,0-20 0,0 20 0,0-22 0,0 21-90,0-27 90,0 34 0,0-34 2524,-11 36-2524,9-37 2439,-19 35-2439,18-43 0,-18 52 0,19-50-90,-9 25 90,11-34 0,0 42 0,0-31 0,-10 39 0,7-46 0,-18 29 0,19-26 0,-9 18 0,1-15 0,7 0 0,-7-7 90,10 4-90,0-23-90,0 6 90,0-8-180,0 0 180,0-8 0,0 6 0,0-6 90,0 8 270,0 0-360,0 8 0,0-6 0,0 6 0,0-8-270,0 0 270,-11 0 0,8 0 0,-7 9 90,10-7-90,0 7 0,0-9 0,-10 0 0,7 0 0,-18 0 0,8 0 90,0 0-90,-8 0 0,-13 0 90,16 0-90,-34-9 0,36 7 0,-60-15 0,42 15 0,-19-2 0,-1 0 90,20 4-90,-63 0 179,55 0-179,-36-8 90,-3 6-90,26-15 0,-10 15 90,52-7-180,-8 9 180,-3-8-90,-2 6 0,-39-6 0,34 8 90,-66 0-90,63 0 90,-52-8-90,57 6-539,-16-15 269,32 15 270,3-15 0,20 15 0,3-7 0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26:33.774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48 150 7533,'-27'11'-540,"7"-3"450,20 0 90,0-6 90,0 7 0,0-9 360,0 0-360,10 0 90,3-9-360,11 7 270,-1-14 89,11 5-268,-8-8 178,40 9 1,-35 1-90,66 9 0,-53 0 0,10 3 0,2 3-2261,-1 4 2261,23 1 90,-10-3 0,-16-8-90,13-14 0,1-5 90,-3 2-90,-8-3 0,-1-3 90,4-4 0,-8 15 180,-3-5 2351,-24 17-2441,-12 0-90,-11 8 180,0-6-450,0 15 270,-11-15 89,8 15-89,-7-16-90,10 7 0,0 1 0,0 2 0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26:40.192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307 57 6273,'0'-21'-179,"0"4"179,0 17 0,0-8 0,0 6 0,-11-6 0,9 8 0,-19 0 0,8 0 89,-32 8-89,17 3 180,-27 24-90,28-12 0,-17 20 0,28-23 0,-15 8-180,28-18 180,-7 7-90,10-16 0,21 16 0,5-15 0,31 7 0,-7-9 0,18 0 0,-29 0 0,6 8 0,-32 2 0,-3 9 0,-10-1 0,-21 9 0,6-6 0,-30 14 0,9-14-180,-43 14 90,35-22 90,-11 4 0,44-17 0,11 0 0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26:40.757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189 112 7533,'-26'0'-1260,"-6"0"1170,30 0 180,-9 0-90,11-8 0,0 6 0,0-6 90,0-9-180,0 13 90,-10-21 0,7 15 90,-7-1-90,10 3 0,-11 0 0,9 6 90,-19-6 90,8 33-180,0-11 180,-8 46-90,18-19-90,-7 6 90,10-11-90,0-18 0,10-7 0,-7-3-90,28-16 90,-15-3-270,18-24 90,-21 12 90,18-20 90,-15 30 0,18-20-90,-21 29 270,-3-13 0,-10 17 0,11 34 0,-9-18 180,9 69-270,-1-47-3482,-7 32 3482,7-32 0,-10 7-90,0 27 0,0-26 0,-10 30 0,7-53-270,-7 4-630,10-18 900,0-9 0,0 8 0,0 2 0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26:40.959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47 113 7533,'-23'-8'-630,"10"6"270,2-6 270,11 8 90,0-9 90,11 7-90,2-7 0,10 1 90,1 6-90,10-6-180,13 0 0,3 5-3391,-3-13 3571,-13 14 0,-11-15 0,1 6 0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26:41.294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94 169 7533,'-52'-32'-900,"10"-1"900,42 22 0,0 1 180,0-7-180,0 7 0,0-9 90,0 9 0,0-7 0,0 15-90,0-5 90,0 23 0,0-4 90,0 24-180,0-16 270,0 40-180,0-33 89,0 58-179,0-49 0,0 25-90,11-15 90,2-6 90,0 5-90,8-7-179,-8 32 89,0-33-270,-3 40 180,-10-54 180,0 4-180,0-11-360,0-14 360,0-2 180,0-10 0,-10-9 0,-3 1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28:56.921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288 11 6993,'-26'0'989,"5"0"-539,10 0-90,8 0 0,-7 0-180,10 0 179,-11 0-179,-2 0 270,-32 8-360,16 2 0,-26 26-90,39-5 45,-6 16 0,2 2-45,15 2 0,5 37-450,37-59 180,23-10 270,-10-28-908,-5-3 818,-21-24-130,10 15 130,-7-14-180,-4 5 90,-2-7-449,-7-35 539,-1 35 90,-3-24 546,-10 43-636,0 7 402,0 11-42,0 53 90,0-24-135,-1 22 0,2 0-315,10-22-450,13 49 270,2-63 270,29 10 0,-15-42 0,18-4 0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26:41.440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24 112 7533,'-13'-19'0,"2"1"0,11-1-450,0 9 180,0-7 0,21 15 270,-5-15 90,18 16 90,0-7-450,24 8 270,15 0 0,-11 0 0,-7 0 0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26:43.009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71 1 7533,'-13'11'-540,"-8"5"360,18-13 180,-7 5 0,10 0 90,-10-6-1900,7 6 1720,-8-8 603,11 0-513,0 0 267,11 0-177,-8 0 0,7 0-180,-10 0 1030,10 0-940,-7 0 0,8-8 90,-1 6 0,3-14-90,0 13 90,-2-5 180,20 0-180,-13 5 90,27-5-90,-1 8 0,27 0-1,-6 8-178,34 3 89,-46 0-45,12 2 0,0-2-135,-13-7 225,14 9 0,-4-1-135,-30-10-540,44 14 180,-58-13 450,24 5 0,-29-8 0,10 0 0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26:43.691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0 0 6993,'24'0'270,"-1"8"-360,1-6 180,-1 7 0,11-9-90,-7 0 0,17 0-90,3 8-90,3-5 225,5 0 0,-1 2-135,-4 3 90,26-7 0,-3 0-180,-34 7 180,26-7 0,-2-2-90,-29 1 90,42 0 0,-60 0-90,36 0 90,-44-8 0,44 6 0,-26-14 0,21 5 0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26:44.340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48 0 7533,'-13'11'-1170,"2"5"1170,1-14 0,7 6 90,-7-8-90,10 9 90,0-7 0,10 6 90,-7-8 0,49 9-90,-10 1 0,49 9-180,-28-9 180,5 7-90,10-7 0,19 9 0,-19-9 0,9-2 0,-40-8 0,2 0-360,40 0 180,-44 0-45,9 0 0,-1 0 46,-19 0-1,62 0 180,-54 0 0,26 9 0,-21 1 0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26:45.057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0 0 6813,'13'0'90,"8"0"-5660,-8 0 5570,11 0 1498,-11 0-1408,18 0-90,-15 0 90,18 0 680,10 0-770,6 9 90,10-7-180,8 15 90,4-7 0,0-1 0,-2 3-90,18-2 0,-6-3 90,-37-7 0,23 8 0,-34-6 0,-11 6 0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26:46.455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188 57 6094,'0'20'-180,"0"-4"180,0-16 180,0 9-91,0-7-89,0 7 0,0-9 0,0 0 90,-10 0-90,7 0 0,-7 0 90,10 0-90,-11-9 0,9-1 90,-30-9-90,27 9 90,-26 2-180,28-1 180,-28 7-270,26-15 0,-27 16 180,30-7 0,-9-1 0,11-2 0</inkml:trace>
</inkml:ink>
</file>

<file path=ppt/ink/ink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26:55.091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48 242 7533,'0'21'-1080,"0"-5"900,0-16 270,0 9-90,0-7 90,0 7-90,10-9 90,-7 8-90,18-6 90,-8 7-90,10-9 0,1 0-90,10-17 0,-19 4 90,17-14 0,-30 9-180,19-18 180,-18 13-90,7-20 90,-10 30 0,0-20 0,-10 21 0,-3-7-89,-11 3 89,1 5 0,-1 1 0,11 1 0,-18 1 0,5 6 0,0-6 89,5 33-89,10-10 0,9 28 0,-9-31 90,1 38-90,7-33 0,-7 34 90,10-29 0,0 13 0,0-14-90,21 14 90,-16-15-90,26-1 0,-18-3 0,11-14 0,-1-2-90,-10-10 90,8-9-90,-8-7 90,0 13-90,8-12 90,-18 7 0,18-20-90,-19 15 180,9-10-90,-11 31 0,0-14 90,0 14-90,0-7 0,0 9 90,0 0 0,-11 0-90,9 0 0,-9 0 0,11 0 90,0 0-90,0 9 0,0-7 0,0 6 0,0-8 0,0 0 0,0 8 0,0-6 0,0 15 0,0-7 0,0 9 0,0 0 0,0-1 0,0 1 0,0 16 0,0-12 0,0 12-3392,0-16 3392,0-1 0,-21 18 0,6-5 0,-19-2 0,10-12 0,11-17 0,3 0-180,-1 0 3392,9 0-3481,-9-9 89,11 7 180,0-15 0,0-1 0,0-11 0</inkml:trace>
</inkml:ink>
</file>

<file path=ppt/ink/ink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26:55.573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71 113 6363,'-13'-11'-90,"3"2"90,10 9 180,0 0-180,-11 0 0,9 0 0,-9 9 90,11-7-90,0 15 90,0-15-180,0 22 90,11-19 0,2 36 0,0-26 90,8 20 0,-8-17 0,21 1-90,-18-9 270,25 7-270,-25-15 90,8 6-90,-4-25 90,-17 5-180,18-40 90,-18 28 0,7-45 0,-10 44-90,-10-27 90,7 32 0,-28-7 0,5 17 0,-1 1-270,-25 9 0,34 17 270,-27-4-539,22 38 539,10-26 0,-8 26 0,8-22 0</inkml:trace>
</inkml:ink>
</file>

<file path=ppt/ink/ink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26:56.026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48 0 5824,'-13'21'180,"2"3"-1,11-14-179,0 9 180,0 0-90,0 0-90,0-1 180,0 9-180,0-6-90,0 14 270,-10 2-360,7 2 180,-7-10 0,10-4 0,0-14 0,0 8 0</inkml:trace>
</inkml:ink>
</file>

<file path=ppt/ink/ink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26:56.439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48 113 7533,'0'29'0,"0"-11"-540,0-1 270,0-6 180,0-1 0,0 7-90,0-15 270,0 14-90,0-14 0,0 14 90,10-14 0,3-2-90,11-10 0,-11-8 90,18-18-90,-15 14-90,18-14 90,-21 18 0,-3-9 0,-10 6 0,0-6 0,0 9 0,0 7 0,-10 3 90,-24 8-180,16 0 0,-45 33 90,45-16-180,-16 34 0,23-30 91,11 6-181,-10 0 270,7 2 0,-7 0 0,20-11 0,-7-1 0,7-6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28:57.136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95 0 7533,'-37'11'90,"13"6"-90,3-7 0,19 9-3622,-9 8 4072,11 3 566,11 7-656,2 9 89,21 35-629,-8 10 135,-9-41 0,1 4-585,4 31 1,1-2 449,6 2-585,-6 1 1,-2-7 367,-7-32 397,-4 13 0,-20-49 0,-4-3 0</inkml:trace>
</inkml:ink>
</file>

<file path=ppt/ink/ink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26:56.709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142 57 7533,'-13'10'0,"2"-2"-630,1 0 270,7-6 180,-7 7 0,10-1 270,0 2-180,0 10 360,0-2-270,10-7 270,3 13-270,11-19 180,10 11 0,-18-16 0,5-9-180,-11-1 0,-7-17 90,7 7 0,-10-16-270,0 16 270,-10-15-360,7 14-270,-28 2 360,15 11-668,-60 33 0,42-3 0,-31 24 0</inkml:trace>
</inkml:ink>
</file>

<file path=ppt/ink/ink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26:57.308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14 0 6903,'13'0'180,"7"8"-360,-17-6 270,8 7-90,-1-9 90,-7 0-90,18 0 90,-19 0-90,9 0 0,-11 8 0,0 2 90,0 10 0,0-2-90,-21 9 90,15-14-90,-14 11-90,9-5 180,-2 1-90,0 7 0,-8-8 0,18 0 180,3-1-180,3-7 90,28-3-360,-25 1 90,46-7-3572,-34 6 3482,16-8-730,8 8 820,-24-6 180,16 6 0,-13-8 0,-8 0 0</inkml:trace>
</inkml:ink>
</file>

<file path=ppt/ink/ink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26:57.572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0 66 6004,'0'-20'90,"0"3"-90,0 17 179,0 0-179,0 9 0,0-7 90,0 14 90,0-14 90,0 23-90,0-13 0,21 24-180,-16-24 270,37 13-180,-37-23 0,27 6-90,-19-8 0,0-16 90,-3 3-360,-10-14 360,0 9-360,-10-9 270,7 6-180,-18 3-360,19 1-89,-30 7 539,27-1 90,-16 11 0,11 11 0,-3 7 0</inkml:trace>
</inkml:ink>
</file>

<file path=ppt/ink/ink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26:57.808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0 56 6813,'0'21'-450,"0"4"450,11-15 0,2 1 270,0-3-180,8 0-90,-8-6 0,0 6 180,-3-8 360,11 0-540,-5 0 90,8 0-90,-4-16 90,-17 3 0,8-22-630,-32 14 360,5-6 180,-49 9 0,33 8 0,-23 1 0</inkml:trace>
</inkml:ink>
</file>

<file path=ppt/ink/ink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27:01.724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95 112 6633,'0'-10'-809,"-11"2"809,9 8 0,-9-8 0,1 6 0,7-6 0,-7 8 0,10-9 0,-11 7 0,9-15 0,-9 16 0,11-16 90,0 7-90,0-1 180,0 3-180,0 8 89,11 0-89,-9 0 180,9 16-180,-11-3 90,0 30 0,0-20 0,0 70-90,0-51-45,-5 14 0,-1 0 45,4-13 45,-9 12 0,1 2-45,7 1 0,-2-1 0,0 0 0,5 4-90,0-6 180,0-19-180,0-18 90,0-8 0,0-1 0,0-9-90,10 0 180,3 0-90,11 0 180,-1 0-90,11 0-90,-7 0 0,6 0 0,1 0 0,-7 0 0,27 0 0,-4 0 0,0 0 90,15 0-90,-26 0 0,40 16 0,-38-12 0,46 21 0,-45-14-3392,46 7 3392,-46-7-1112,55 5 1022,-63-14-147,52 7 237,-47-9-80,29 0 80,-29 0 2684,16 0-2684,-29 0 1662,19 0-1662,-9 0 0,22 8 0,-19-6 0,37 7 0,-45-9 417,35 0-417,-30 0-90,1 0 90,18 0 0,-27 0 58,27 0 32,-29 8-180,19 2 180,-19 0-90,8 7 0,0-15 90,55 31-90,-40-19 45,3 0 0,4-1-135,25 4 90,-14-15-1741,-10 3 0,-4-2 1741,-11-3-1048,34 0 1228,-58 0-359,45-8 269,-55 6 0,33-15-90,-27 15 2650,40-6-2560,9 8-270,10 0 180,16 0 0,-57 0 90,41 0-90,-55 0 1649,26 0-1649,-10 0 320,-7 0-230,6 0-90,-9 0 90,41 0-90,-31 0 0,18 0 0,3 0 0,11 0-90,17 0 90,-4 8 0,-19-6 0,-10 6 0,2 1 0,26 2 0,14-1-1453,-35 6 1453,-20-14 0,39 7 0,10-1 0,3-5 0,-32 5 0,-5 0 0,-10-6 0,34 14 0,-47-14 0,46 15 0,-33-15 1543,37 7-1543,-40-9-90,47-9 90,-52 7-90,63-6 90,-66 8 0,24 0-90,-21 0 90,-8 0 0,19 8-90,-9-6 540,1 15-450,-3-15 360,-11 6-360,-10-8 89,8 0-178,3 0-1,33 0 0,6 0 0,7 0 180,-23 0-90,-2 0 0,-19 0 0,18 8 90,-17-5-180,17 5 180,-18-8-270,8 0 180,-10 0-90,10 0 90,2 8-90,11-5 90,-10 13 0,18-6 180,-27 0-180,38-1 0,-37-9 0,25 0-90,-17 0-90,0 0 270,28 8-90,-23 3 0,15-1 90,-12 6-90,-30-13 180,6 5-180,-21-8 90,0 0 0,0-8-90,0 5-90,11-5 90,-9 8 0,19 0 0,-18 0 0,18 0 0,-19-8-90,19 5 180,-18-5-90,7 0 0,-10-3-90,11-32 90,-9 18-90,9-35 90,-11 37 0,0-20 0,10-19-90,3 8 90,0-10-90,19-5 90,-27 43-270,37-43 270,-37 46 0,16-20 0,-21 14 0,0-8 0</inkml:trace>
</inkml:ink>
</file>

<file path=ppt/ink/ink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27:02.425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0 0 6543,'0'30'180,"0"-3"-180,10 0 90,-7-7-90,8 23 90,-11-11-90,10 22 90,-7-6-270,7 32 270,-10 7 0,0 8-225,1-35 0,-2-4-368,-9 9 503,7 22 0,-7-48 0,10 7 0</inkml:trace>
</inkml:ink>
</file>

<file path=ppt/ink/ink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27:02.857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95 39 7083,'0'-21'-810,"0"4"720,0 17 360,0 0-90,0 8-90,-11 11 90,9 10-180,-9 0 180,11 23-270,0-11 180,-10 40-180,7 4 135,-7-29 0,-1 0-3617,9 33 3482,-9 0-2448,1 0 2358,7-33 4,-7 15 0,10-44 0,0-9 1</inkml:trace>
</inkml:ink>
</file>

<file path=ppt/ink/ink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27:03.490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47 76 7533,'-13'-11'-1080,"3"3"990,10 8-90,-11-9 360,9 7 0,-9-6-180,11 8 180,0 0-90,11 0 0,-9 0-90,19-8 0,-18 6 90,18-6-90,-8-1 90,0 7-270,18-7 270,-15 9-90,18 0-90,0 0 90,-18 0-90,25 9 90,-25 1-90,18 34 90,-21-19 0,-3 27 90,-20-32-90,7-1 0,-17 5 90,17-19-90,-28 20 0,25-23 0,-15 6 0,21-8 0,11 0 0,12 0 0,4 0 90,-4 0-90,-2 0 180,-8 8 0,0 3 0,-2 7 0,-11 1-180,-11-9 0,-2 7-90,-11-7 180,1 1-540,-1 5-450,-10 3 361,-2 19 539,10-16 0,5 11 0,21-23 0,-11 9 0,-2 0 0</inkml:trace>
</inkml:ink>
</file>

<file path=ppt/ink/ink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27:03.858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47 150 6543,'-13'-11'-90,"3"3"90,10 8 180,0 0-180,-11 0 0,8 0-4161,-7 8 4161,10-6-398,0 15 398,0-7 180,0 18-90,10-16 0,4 30 0,9-28 90,21 21-90,-15-25 90,26-1-180,-29-9 0,19-33 90,-30 8-180,6-46 90,-21 38-270,0-35 270,0 43 987,-21-18-1077,6 32-360,-40 3 360,26 8-180,-5 0 181,13 8-1,8 3 3392,-10 7-3392,-1 34 90,11-25 0,3 49 0,10-50 0,0 17 0,10-33 0,3-1 0</inkml:trace>
</inkml:ink>
</file>

<file path=ppt/ink/ink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27:04.109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94 132 7533,'13'18'-1080,"-2"-8"900,-11 7 360,0-15-90,10 15-90,-7-15 90,7 14 180,1-6-180,2 1 270,21 5-270,-8-13 0,8-3 0,-11-11 0,1-24-180,-1 12 180,-9-28-180,-4 28-90,-10-21 0,-10 24 0,-24-7 0,-6 16-270,-38 3 270,36 16 90,-13 3 90,21 16 0,8-7 0,-8 7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28:58.102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48 622 7533,'-13'-11'0,"2"3"-5661,11 8 5481,-11 0 180,9-8 2219,-9 6-1500,22-7 411,2 0-1040,32-1 0,-27-9-360,56-7 360,-53 4-270,56-22 90,-59 30 0,35-28-90,-48 38 3482,27-13-3302,-29 34 90,7 12-90,-10 10 180,5 12 0,1 3-180,-4 15 45,13-17 0,2-3-45,-1-3 0,18-27 90,-21-11-90,8-8 270,3-17-270,-8 5 0,12-31 0,-3-8 90,-17 7-90,13-5 0,0 1 90,-19 11-90,9-1-270,-11 0-90,0-7 360,0 13-540,-21-11 360,16 30 720,-27 13-360,29 21 0,-7 33 90,10-12 269,10 54-269,-7-39-135,16 5 0,4-1-45,-4-13-1786,12-5 0,4-9 1696,-6-21 0,26-13 90,-29-13-450,9-47 90,-12 24-2268,-9-52 2088,-4 45-380,-10-29 740,0 33-270,0-16 360,0 24 90,0-13-180,0 31 360,0-12-270,0 23 2215,0-6-2215,0-1 434,0 7-344,0-6 3572,0 0-3662,0 6 270,0-23-180,11 12 0,-9-14-180,19 8 180,3 8-270,2-5 0,19 13 180,-29-5-3482,16 24 3482,-30-3-297,9 56 207,-11-39 180,0 55-90,0-59 270,0 59-270,0-47 144,0 50-234,0-63 90,21 17 0,-5-48 0,50-22 90,-34-5-90,12-13 0,-1-4-180,-22 1 45,12-11 0,-3-1-44,-25 13 44,11-5 0,0 2 45,-13 7-90,-14-27 180,-5 39 3137,-18 5-3137,21 18 360,-30 51-90,36-15-90,-10 27 0,2 5 180,15 0-136,0-1 1,0-1 397,0 4-442,10 20-450,25-22-90,46-11 270,-12-21-2118,4-37 0,-4-13 2208,-18-5 0,-1-5 0,-3-5 0,-10-10 0</inkml:trace>
</inkml:ink>
</file>

<file path=ppt/ink/ink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27:07.839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189 38 6094,'-13'-11'89,"2"-5"-178,11 14-1,0-7 90,0 9 179,0 0-179,0 9 0,0-7 0,11 14 0,-9-14 90,9 15-180,-11-7 180,0 25-180,0-12 90,0 29 0,0-29 90,0 37-90,0-35 0,0 68 0,0-62 0,-11 54 0,9-62-3392,-9 12 3392,11-8-347,0 27 347,0-19 0,0 25 90,-10-40-90,-3 24 0,0-21 0,-8 29 0,18-29 3220,-7 21-3220,-1-24 429,9 15-429,-9-15 0,1 24 0,7-21 90,-7 29-90,10-38 0,0 44 0,0-41 0,0 51-90,0-43 90,-11 27 0,9-31 180,-19 6-180,18-17 90,-7-2-90,10-8 0,0 0 90,0-8-270,0 6 90,0-14 90,0 5-449,10-16 449,3 7 0,11-15 0,-1 6 0</inkml:trace>
</inkml:ink>
</file>

<file path=ppt/ink/ink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27:10.806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48 149 6723,'-27'0'-450,"7"0"540,20-8 0,0-2-90,0 0 90,0-7-90,0 15 0,10-14 90,3 5 0,21-7 0,-8-1-90,8 9 0,0-7 0,-18 15-90,15-7 90,-28 18-3392,7 1 3392,-10 9-90,-10 33 90,7-25 0,-28 66 0,26-64 0,-27 48 0,19-54-270,0 28 90,3-28-89,20 12 269,-7-25 0,18-2 0,-8-8 0</inkml:trace>
</inkml:ink>
</file>

<file path=ppt/ink/ink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27:11.291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24 75 6094,'-13'-21'89,"3"-4"1,10 23-90,0-6 0,0 8 0,0-8 0,0 6 90,10-6-90,-7 8 90,7 0 0,-10 0-90,11 0 0,-9 8 0,9 2 0,-11 0 0,0 7 90,0-15-90,0 15 0,0-15 0,-11 6 0,9-8-90,-9 0-90,11-8-179,0-3 359,0 1 0,11-7 0,-9 7 0,9-8 0</inkml:trace>
</inkml:ink>
</file>

<file path=ppt/ink/ink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27:11.908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0 37 5914,'13'-10'90,"-2"2"-90,-11 8 0,0-8 0,10 6 90,-7-6-3482,18 8 3392,-19 0 89,19 0-89,-8 0-89,0 0 89,-2 0 89,-11 8-178,0 2 3481,0 0-3213,0 23-89,-11-2-90,9 9 0,-9 3 90,11-23-90,-10 8 0,7-10-359,3 1 359,13-8 0,0-3 0,-2 0 0,-11 2 0</inkml:trace>
</inkml:ink>
</file>

<file path=ppt/ink/ink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27:12.358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95 75 6453,'-13'0'-90,"2"0"270,11 0-180,-10 0 90,7 0-90,-7 0 90,10 0 0,-11 0-90,9 0 90,-9 0 0,1 0-270,7 0 270,-7 0-180,10-8 90,0 5-90,10-13 90,-7 14 0,7-15 0,1 15 0,-9-15 0,19 15 0,-8-6 0</inkml:trace>
</inkml:ink>
</file>

<file path=ppt/ink/ink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27:20.109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259 0 6633,'0'19'90,"0"-8"-90,0 5 0,0-5-90,0 7 90,0 9 0,0 19 90,0-4-90,-10 45 0,7-42 0,-12 7 0,-1 0 0,11-7 45,-11 11 0,0 0-45,14-8 0,-13 7 0,-2 2 0,2-3 0,-3 3 0,2 0 0,3-2 0,2 5 0,1 1 0,-3 11 0,7-21 0,-1 0-90,-14 23 90,18 16 0,-7-36 0,17 1 0,6 1 0,3 9 0,5-7 0,3-1 0,2 6-90,-8-14 0,-2-3 0,-3-11 90,-3 33 0,-10-36 0,0 5-90,0 23 270,-10 33 0,7-16-135,-7-4 0,-1-1-45,9-14 0,1 11 0,2 0 0,1-10 0,9 2 0,-1-2 0,-7-13-90,18 41 90,-19-46 0,9 38 0,-11-36 0,0 19-90,0-8 0,0 37 90,-11-16 90,9 22-90,-9-7 0,1-1 90,7 6-90,-18-6 0,19-48 0,-19 36 0,8-42 0,0 27-3392,2 9 3392,11-26-222,0 42 222,0-45 0,0 37 0,0-19-90,0 15 90,0-20 0,0 16 0,-10-11-1068,3-6 0,1 0 1068,-7 10-153,2 32 153,11-47-90,-10 49 90,7-42 0,-2-5 0,0 1-270,5 8 0,0 23 270,0-34 0,0 4 0,0-24 0</inkml:trace>
</inkml:ink>
</file>

<file path=ppt/ink/ink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27:20.942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0 1 7533,'0'20'-1080,"0"5"900,0-23 270,0 7 0,0-1-90,0-7 90,0 16 0,0-15 0,0 15-90,0-7-3302,0 9 3302,0-1-74,0 1 74,0 0 90,0 0-90,0 7 0,11 4 0,-9-10 90,19 13 0,-18-29-90,7 13 3221,-10-17-3221,11-8 245,-9-19-245,9 4-270,-11-37 180,0 35-90,10-35 90,-7 46 180,18-20-90,-19 32 0,30-15 0,-17-1 90,19 5 0,0-11 0,-8 22 360,19 10-360,-30 5 90,17 21-180,-30-12 0,19 29 90,-18-26-540,7 27 90,-10-32 270,0-1-180,0-3 270,0-14-359,0 15 359,0-15 0,0 15 0,0-6 0</inkml:trace>
</inkml:ink>
</file>

<file path=ppt/ink/ink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27:22.425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0 75 6363,'0'-21'0,"0"-4"0,0 23 90,0-15-270,0 15 180,0-6 90,0 8 0,0 0 180,0 25-270,0-2 270,0 47-270,0-26 180,0 51-180,0-49-3302,0 24 3302,0-41-527,0 32 437,0-43 90,0 24 0,0-51-90,21-18 0,-16 4 3132,58-37-3222,-53 35 1057,74-18-967,-63 32 90,44 11-90,-39 19 90,-2 18 0,-14 3 90,-20 22-90,-3-37 0,-21 25 0,18-38-270,-26 6-89,37-10 359,-26-8 0,18 0 0,-11 0 0</inkml:trace>
</inkml:ink>
</file>

<file path=ppt/ink/ink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27:22.809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259 0 7533,'-13'0'-1260,"3"0"1081,-1 0 358,-2 0 1,0 9-180,2-7 90,1 7 0,7-9 0,-17 0 0,-4 8-90,8-6 90,-36 23 0,44-21 0,-34 21-180,40-7 0,-9 3 90,11-3 0,0-9 0,0-9-90,32-9 90,-14-1-90,47-25 0,-46 21 90,33-19 0,-36 22 0,18 1-90,-21 2 360,-3 8 0,0 0-270,-7 8 270,8 2-270,-1 9 90,-7 0-90,18-1-270,-8 1-360,0-1 540,-3-8 90,1-1 0,-9-18 0,9-1 0</inkml:trace>
</inkml:ink>
</file>

<file path=ppt/ink/ink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27:23.023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24 0 7533,'0'29'-990,"0"6"810,0-13 360,0 4-180,0-7 90,0-1 90,0 17-180,0-4 0,0 40 90,0-27-90,0 9-180,0-17 270,0-16-90,0 7-540,0 9 540,0-14 0,-10 5 0,-3-18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28:59.220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309 680 6993,'-13'-19'-540,"2"8"810,11-5 0,0 14-270,0-15 180,-10 15-90,7-15 0,-7 6 0,-1-7 0,8 7 0,-7-6 0,-1 15-90,9-7 269,-41 9-269,35 0 180,-65 26-90,52-3 90,-35 40-90,32-13 90,31 3 0,5 0-270,-15 6 90,35-5 0,10-3-90,0-9-1651,3-10 0,3-2 1651,4 2-1438,4 20 1438,-43-29-180,-34 13 270,2-26-180,-68-2 90,53-16 180,-53-11-90,58-2-90,-16-15 0,32 24 540,23-22-450,17 30-1642,52-29 1822,-13 20 776,-10-11 0,1-3-866,20 1 279,-19-16 0,-3-1-369,1 13-45,-14-16 1,-8-2 133,-18 12-178,5-43 89,-21 45-90,0-18 90,-10 31 3045,-14 2-3045,-3 11 0,-17 33 0,17-10-3045,3 71 3045,14-38 574,7 15 1,6 6-440,6-18 0,3-2-135,0 1 0,2-2-90,23 32 225,15-61 0,4-9-135,-3 1 134,9-19 1,-2-12 135,-21-21-225,-4-5 0,-4-7-136,-15 6 0,-3-4 91,16-39 0,-3-2 0,-17 37 0,-2-1-60,4-10 0,1-6 0,-3 11 3181,-6-10-3346,-13-9 1,-2 3 44,5 27 45,-25 4 0,0 7-45,24 26 0,-44 47 270,46-5-180,-25 50-3212,28-22 3392,-8 1 180,11 40 3,0-25 131,4 15 1,3 0-315,6-2-90,7 7 0,5-4-90,4-31 135,17-12 0,6-12-45,-5-32 0,43-22 0,-53-20 135,-9-8 0,-1-1-45,2-1-703,1-27 0,-4-1 343,-11 24-223,3-16 0,-4 1 403,-11 24 0,-3-26 0,-14 50 2788,-20 13-2608,18 18 270,-26 42-270,26-17-739,3 20 0,3 4 739,-1-1-360,10-4 0,2-1 454,-1-3-454,21 12-3138,-5-30 2329,39-5 1079,-15-18 0,28-18 0,-7-2 0</inkml:trace>
</inkml:ink>
</file>

<file path=ppt/ink/ink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27:23.140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0 242 7533,'0'-31'-1080,"0"-2"900,0 23 1,0-9 179,11 0-4252,2-8 4252,0 6 540,18-5-540,-26 7 0,27 1 0,-19 0 0</inkml:trace>
</inkml:ink>
</file>

<file path=ppt/ink/ink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27:24.707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48 1 6723,'-13'10'-540,"2"6"630,11-5-90,-10 7 180,7 1-180,-7 0 90,10 0 180,0 16-270,0-4 360,21 40-270,-16-28-90,16 11 90,-21-28-180,10-7 180,-7-8-270,18-3 180,-19-16-180,19-11 0,-18-2 180,18-15-180,-19 16 0,19-15 180,-8 15-90,11 1 270,-11 11 0,-3 8-180,1 0 0,-8 8 270,7 2-270,-10 9 270,10 16-180,-7-13 0,28 22-180,-25-32 90,25 5-90,-28-17-90,7 0 0,11-17 0,-5 5 0,18-32 180,-11 22-360,11-30 271,-8 29 89,-2-20 0,-14 23 89,11-8-89,-16 18 180,16 1-180,-21 9 270,11 17-270,-9-5 90,9 32-90,-11-21 180,10 37-90,-7-35-90,7 35 0,-10-46 90,0 19-270,0-30 0,21 5 180,-16-16-180,27-11 90,-19-2 0,0-6 0,8-8 0,-8 12-89,10-21 179,-10 24 90,-2 1-1,-11 19 91,0 11 180,0 15-360,0-4 90,0 4 0,0-7-90,10-1 0,-7-7-90,28-3 180,-15-8-90,8 0-180,-4-8 90,-7-10 90,11-4 0,-11-4 0,-2 7-90,-22 0 90,-2 9 0,-11 1 0,11 1 0,-7 6 0,-14-5 0,5 14 0,-5-5 90,13 23-90,18-21 90,-7 29 0,10-20-90,21 14 90,-16-9-90,58-7 0,-53-3-90,53-8 90,-37-8 0,31-27-180,-17 10 180,4-19 0,-10 26-180,-8-1 180,8 9 90,-10 18-90,-11 4 0,-3 23 180,-10-13 0,0 4 0,0 1-90,11-7 0,-9-1-180,9-11 90,-1-8 0,3-16 0,11 3 0,-11-13-180,8-1 180,-19 7-90,9-24 0,-11 13 0,0 2 90,-11 13 90,-2 16-180,-21-9 180,8 7-90,-18-7 0,28 9 0,-15 9 0,28-7 270,-7 23-270,10-12 180,10 21-180,3-21 0,21 12-90,-18-23 180,26 6-90,-27-8-360,40 0 270,-37-8 90,35 6 0,-48-15 0,16 15 0,-11-15 180,3 15-180,11-5 90,-11 14-90,-3-5 180,1 23-180,-8-21 0,7 13 0,-10-9 0,10-6-180,-7 6 90,18-8 90,-18-8-360,28-2 360,-26 0 0,16 2-90,0-1 180,-16 7-180,37-7 270,-37 18 180,37 1-90,-26 1-90,18 5-270,0-14 180,-8 6-630,8-8 540,-11 0-360,1-8 180,-1 6-359,-10-14 539,-2 14-90,-11 2 90,0 10 0,0 9 0,10-1 0,3 0 0</inkml:trace>
</inkml:ink>
</file>

<file path=ppt/ink/ink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27:25.642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189 111 7533,'0'-28'0,"0"1"-540,0 17 360,0-7 90,0 15 0,0-15 90,0 15 90,0-6-90,0 8 180,11 17-90,-9-5 90,9 48-90,-11-25 0,0 20 0,0 2 0,0-7-45,0 22 0,0 1-45,0-13-45,-1 28 0,2 4 135,9-9-800,-8 4 1,-1 0 709,9-3-45,-4-14 0,-1 0 45,-3 13 0,5 13 0,-3-1 0,-15-17 90,2 18 0,-5-5-90,-12-33 90,-2 18 0,1 3-90,-2-8 89,-5 19 1,3 0-90,12-17 45,2 17 0,3 0-45,14-20 0,0 20 0,0 0 939,0-17-939,0 5 0,0-1-3293,0-4 3293,-1 1 0,2 1 90,10 4-330,-10 8 1,0-2 239,10-14 0,-5-16 0,-2 3-1953,-1 40 1863,7-40 197,-9 4 1,-2 4-378,1 32 2375,0 1-2105,1-24 0,-2-3 0,-9-4-45,8 6 0,1 0 45,-9-8 0,9-4 0,2-1-463,-1-8 463,0 18 2966,-11-26-2966,9-5 0,-9 38 0,11-32-90,11 50-90,-9-53-2724,19 52 2724,-18-49-414,1 5 1,2 1 593,5-6-116,-10 6 1,0-1-65,10-13-269,-1 47 179,-7-68 276,7 8 0,-10-52 0,0-13 0</inkml:trace>
</inkml:ink>
</file>

<file path=ppt/ink/ink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27:26.425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212 18 6993,'-13'-9'90,"2"1"-180,1 8 90,-3 0-4162,0 0 4073,-8 0 858,8 0-769,0 0 90,-19 24-90,17-10 180,-19 30-90,20-23-90,4 6 0,10 0 0,0-7 3392,21-1-3572,5-11-3212,11-16 3212,7-3-90,-18-15 0,-2 5 180,-3 2 180,-8 3 0,0 14-180,-3-6 3752,-10 16-3392,0 2-180,0 9-90,11 8 90,-9-15-630,30 13 360,-27-23 180,26 6 0,-18-16 0,11-2 0</inkml:trace>
</inkml:ink>
</file>

<file path=ppt/ink/ink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27:27.224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307 112 7533,'-24'-10'-1439,"0"-7"1169,11 15 270,3-7 0,10 9 90,-10 0-180,7 0 270,-8 0-1,11 0-179,-10 0 90,7 9 90,-7 18 0,10-4-90,0 37 0,10-35 0,3 68-180,1-62 135,-3 20 0,-2 0-135,-6-24 90,7 41 0,-20-45 0,7 12 0,-17-16 0,6-9 90,-30-1-90,15-9 0,-26-17 90,40 4-180,-27-30 90,37 12-90,-16-23 90,31 14-180,14-13 135,13 20 0,4 1-45,6-20 45,17 11 0,0 4 135,-17 4-135,3 6 0,0 1 135,-11 6-180,26-15 90,-36 23 0,15-5-3392,-31 9 3392,8 6-90,-18-6 0,7 8 90,-10 0 0,0 0 0,-10 8 0,-14-6 3482,-2 14-3482,3-5-3212,-9 16 3482,27-15-270,-16 21 90,11-29 90,7 29-90,-7-29 0,10 30 90,0-22 3212,10 15-3302,-7-17-180,7 7 180,1-7-90,2 1-90,10 5 90,-10-5 0,29-1 0,-34-1-90,44-18 90,-36-1 0,18-17 0,-11 6 0,-10-14 0,-2 14 0,-11-6 0,0 8 0,0-7 0,0 4 0,0 4 0,0 1 90,-11 16-90,-2-16 90,-10 15-90,10-7 0,-8 9 0,18 0 0,-7 9 90,10 1-90,0 0-450,0 7 450,0-7 0,0 9 0,10 0 0,3 0 0</inkml:trace>
</inkml:ink>
</file>

<file path=ppt/ink/ink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27:27.859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48 299 7533,'-13'11'-1080,"-8"-3"900,18 0 180,-7-6 0,10 7 90,0-9 180,0 0-180,10 0-90,3 0 0,11 0 90,-1-9-90,11-1 90,-8-9 0,29-16 0,-26 12-450,15-29 360,-20 21 0,-1-15 180,-9 18-180,-14-16 90,-14 30-90,-19-11 0,-4 25 180,-31 17-180,37-5 360,-43 48-360,67-25 90,-35 36-90,39-32 90,-7 7 449,10-1-359,21-6 90,15 15-270,14-23 0,-3-4-90,18-19-270,-2-24 90,31-13 31,-10-11 0,-14-5 0,-12 8 0</inkml:trace>
</inkml:ink>
</file>

<file path=ppt/ink/ink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28:13.741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48 1 5824,'-26'0'359,"5"0"-269,21 0 270,0 0-1473,10 0 1203,-7 0 176,18 0-176,-19 0-180,19 0 180,-18 0-180,18 8 180,2-6 757,3 7-757,19-9-90,-19 0 0,18 0 0,-18 0 90,8 0-90,-10 0 90,-1 0-90,1 0 90,-1 8-90,-9-6 90,17 7 0,-15-9 0,18 0-90,-21 0 90,-3 0-90,-10 0 180,10 0-180,4 0 90,-1 0-180,-3-9 180,-10 7-1,11-6-89,-9 8 0,9 0 90,-11 0-90,10 0 0,-7 8 0,7-6 0,-10 7 0,0-1 0,0-6 0,11 14 0,-9-5 0,19 0 0,-8-3 0,0-8 0,-2 8 0,-1-6 0,-7 6 0,7 0 90,1-6-90,2 7 90,10-9-90,-10 0 0,8 8 90,-18-6-90,18 7 0,-19-9 0,19 0 0,-18 0 0,28 0-90,-26 0 90,16 0 0,-21 0 0,0 0 0,21 0 0,-5 0 0,18 0 0,-21 0 0,-3 0 0,-10 0 0,11 0 0,2 0 0,10 0 0,-9 0 0,-4 0 0,-10 0 0,10 0 0,3 0 0,1 0 0,6 0 0,-17 0 0,8 0 0,-1 0 0,-7 0 0,7 0 0,0 0 90,-7 0-90,18 0 0,-8 0 0,0 0 0,8 0 0,-18 0 0,7 0 0,-10 0 90,11-9-90,-9 7 0,9-6 0,-11 8 0,10 0 90,-7 0-90,7 0-90,-10 0 90,0 0 0,11 0 0,-9 0 0,9 0 0,-11 0 0,0 0 90,0 8-90,0-6 0,10 7 0,-7-9 0,7 0 0,-10 0 0,0 0 0,11 0 0,-9 0 0,9 0 0,-11 0 0,0 0 0,10 0-90,-7 0 90,7 0 0,-10 0-90,0 0 90,11 0 0,-9 0 0,9 0-90,-11 0 90,0 0 0,0 8 0,0-6 0,0 6 0,0-8-90,0 0 90,10 0 0,-7 0 0,7 0 0,-10 0 270,0 0-270,11 0 0,-9 0 90,9 0-90,-11 0 0,0 0 0,0-8 0,0 6 0,0-6 0,0 8 270,0 0-270,0 8 0,0-6 0,0 6 0,0-8 0,0 0 0,0 8 0,0-5-90,0 5 90,-11-8 0,9 0 0,-9 0-270,11 8 270,0-6-539,0 15 539,0-15 0,-10 14 0,-3-5 0</inkml:trace>
</inkml:ink>
</file>

<file path=ppt/ink/ink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28:14.626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95 188 7533,'-24'-11'-990,"1"3"810,10-1 0,2 7-4251,11-6 4431,-10 0 860,7 6-950,-7-6 359,10 8 271,10-8-540,-7 6 180,18-7 3302,-19 9-3212,40 0-270,-34 0 450,55 0-360,-45 0-90,26-8 359,1 5-269,-17-5 450,59 8-360,-53 0-1651,47-3 0,7-2 1471,-17-6-30,-3 5 0,14 0 0,-5 0 73,6-3 1,-4-1-44,3 1 0,-2 0-367,-7 4 0,-12 0 367,-25-4 90,-4 9-90,-19 0-180,10 0 3208,-10 9-3028,-2-7 64,-11 14-154,0-6 1127,0 0-1487,0 7 180,0-14-1079,-11 5 1349,9-8 0,-9-8 0,11-3 0</inkml:trace>
</inkml:ink>
</file>

<file path=ppt/ink/ink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28:15.506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71 168 6993,'-13'0'-360,"3"0"270,-1 0 180,9 0 0,-9 0 0,11 0 90,-10 0-90,7 0 180,-7 0-180,10 0 270,0 0-271,10 0 271,14 8-180,12 3 90,11-1-90,-1 6 0,8 1 134,36 0 1,5-3-389,-21 3 1,4-3 163,17-4 0,12-3 0,-17-7 0,-35-7 0,-2-5-120,27-5 0,12-4 0,-16-3 30,2-21-372,10 5 1,-3 1 371,-28-1-45,-9 20 0,3 3-1124,30-2 989,-36 11 180,38 49 0,-64-5 0,25 37 0</inkml:trace>
</inkml:ink>
</file>

<file path=ppt/ink/ink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28:16.324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 19 8252,'23'-10'450,"1"2"-270,-1 8-90,22 0 0,-6 0 90,18 0-1321,11 0 1141,5 0 90,22 0-90,-13 11 0,3 3-45,-29-8 0,0 2 236,23 9 1,-1 1-327,-20-8 0,-4-2-44,35 11 89,-16-9-180,-20-2 90,-40-8-540,0 0 360,-3 0 218,-10 0 142,0 9 0,0 1 0,0 9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28:59.669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261 76 7533,'-26'-10'-810,"5"1"540,21 1 180,-11 6 1170,9-6-451,-19-1-3571,18 7 3392,-18-15-270,18 15-90,-18-7 90,8 9 269,-21 51-269,18-22-1089,-1 33 0,2 6 999,2-7-135,6 2 0,1-3 135,-5-16-180,22 17-270,23-24 90,16-14 90,11-15-270,-15-34 1,-2-10 179,11-12 987,-19 4 1,-3 0-988,1 4 3381,-10 2-3471,-1-5 270,-9 20 450,-4-29-360,-10 28 630,-10-11-541,7 25 846,-18-15-755,18 20-180,-7-12 0,10 17 90,0-8 0,0 6 270,0 10-180,0 5 179,0 31-89,0-21-270,0 21 180,0-24-360,10 8 90,3 15 0,11-17-989,21 43 809,-16-44-989,16 11 629,-11-28 630,-8-8 0,9-17 0,-12-4 0</inkml:trace>
</inkml:ink>
</file>

<file path=ppt/ink/ink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28:18.725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48 169 7833,'-13'-19'222,"2"9"-749,11-6 476,-10 5-77,7 1 109,-7-7 290,10 6-13,0 1-30,0-7 485,10-1-692,-7 5 187,28-3-85,-15 16-318,28 0-47,-7 9 162,-1 1-185,-12 0 19,-14 23 199,-10-27 19,0 36 100,0-30-23,-31 48 99,13-25 32,-27 27-15,22-24 170,-11 7-215,18-22-37,-5 11-174,21-24-3391,0 1 3113,0-3-1,21-8-299,-16 8 632,27-6 0,-19 14 0,10-5 0</inkml:trace>
</inkml:ink>
</file>

<file path=ppt/ink/ink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28:19.151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71 19 6273,'-13'0'0,"-8"0"270,18-8 90,-7 6-450,-1-7 0,9 9 180,-9 0-90,11 0 180,0 0-180,11 0 90,-9 0-180,19 0 90,-18 0 90,7 0-90,-10 0-180,0 0 270,11 0-90,-9 0-90,9 9 90,-11-7 0,0 14 0,0-14 90,0 6-90,0-8 180,-11 0-90,9 0-180,-9 0 180,11 0-135,0 0 0,0-8 0,0-2 0</inkml:trace>
</inkml:ink>
</file>

<file path=ppt/ink/ink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28:19.825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24 206 6723,'0'-11'-450,"-10"-6"720,7 7 0,-7-8-270,10 7 90,0-5 0,0 5 0,10-7-90,-7-1 270,18-8-360,-8 6 0,21 3 90,-19 9 0,38 9-90,-45 9 0,33 18 90,-38 4-90,7 31 90,-10-21 0,-10 21 90,7-22-90,-28 14 90,26-23 0,-27 20 0,30-28-90,-19 12 0,18-16 0,-7-9 90,10-2-630,21 1 450,-16-7-360,37 7 450,-37-9 0,26 0 0,-18 0 0</inkml:trace>
</inkml:ink>
</file>

<file path=ppt/ink/ink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28:20.123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71 56 6903,'-26'0'-180,"5"0"270,21 0 180,0 0-180,0-8-180,0 6 90,0-6 90,10 8-180,-7-8 0,18 6 180,-19-6-180,19 8 90,-18 0 0,7 0 180,-10 0-90,-10 0 0,7 0-270,-18 0 180,19 0-270,-19 0 90,18 0 180,-7 0 0,-1-9 0,-2-2 0</inkml:trace>
</inkml:ink>
</file>

<file path=ppt/ink/ink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28:21.193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0 75 8839,'0'-28'684,"0"9"-332,0 2-221,0 15-124,0-7 207,0 9-435,0 0 11,0 9 607,0 1-328,0 9 21,0 0-90,0-1 0,0 9 0,0-6 519,0 6-1,0 0-518,0-7 0,0 8 90,0-10 0,0 17-90,0-12 180,21 12-508,-5-24-12,28-3-436,3-8 347,3-8-290,18 6 304,-29-15 330,5 15 1,-20-7-1,-1 9 1</inkml:trace>
</inkml:ink>
</file>

<file path=ppt/ink/ink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28:21.361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0 19 7002,'0'-10'-526,"0"1"981,0 9-190,0 0-4429,0 17 4256,0-4 680,0 21-681,0-4-87,0 7-2542,0 25 2628,0-18-266,0 18 89,0-25-363,0 1 450,0-9 0,11-3 0,2-7 0</inkml:trace>
</inkml:ink>
</file>

<file path=ppt/ink/ink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28:21.874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282 95 7328,'11'-21'138,"-9"-4"-582,9 23 306,-11-6 5,10-1 223,-7 7-154,7-6 106,-10 8-117,0-9-8,0 7 78,0-6 183,0 8-93,0 0-88,-10 0-1,7 0 91,-18 0-178,19 8 86,-19-6 95,8 7-90,-21-1 90,-3 3-90,1 7 90,2-7-180,21 13 90,2-19 0,11 19 0,0-13 90,21 7-90,-5 2 0,18 6 0,0 3 0,-8 16 0,-3-14-180,-12 5-3212,-22 16 3212,-2-17-2358,-31 44 2358,5-46 4,-29 27 0,28-37 0,-4 12 1</inkml:trace>
</inkml:ink>
</file>

<file path=ppt/ink/ink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28:22.741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212 75 7533,'-13'-10'-810,"2"2"450,11 8 180,0 0 1,-10-8 358,7 6-89,-18-6-90,8 8 180,-10-9-90,10 7 0,-8-7 90,-3 9-90,9 0 90,-17 0-90,30 0 0,-9 9 0,11 1 90,21 18-180,-5-16 0,39 29-90,-16-18 180,18 23-270,-20-17 270,-3 14-180,-21-12 90,-3 14 0,-10-16-90,-10-10 90,-3-11-90,-21-16 90,18-2 0,-26-34 0,37 19 90,-16-35-90,21 37-90,21-37 90,-16 36-270,37-36 270,-16 29 0,11 2 0,-3 12 0</inkml:trace>
</inkml:ink>
</file>

<file path=ppt/ink/ink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28:23.275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142 38 7533,'-34'-19'-1260,"18"9"1350,-5 1-90,11 9-4251,7 0 4251,-7 0 949,-1 0-949,8 9 0,-7 1 180,10 26-180,0-13 360,-10 54-360,7-49 3482,-7 41-3392,10-57-90,10 13-90,3-23 180,21-10-90,-8-4-270,29-41 180,-37 37 0,35-25 90,-48 39 0,26 2 180,-18 18 270,0 44-360,-2 17-180,-10-23 0,-2 0 0,1 22 90,0 10 0,10-47 0,3 13 0</inkml:trace>
</inkml:ink>
</file>

<file path=ppt/ink/ink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28:24.624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24 19 6939,'-13'-10'445,"2"2"-266,11 8-503,0 0 184,11 0 46,-9 8 196,19-6-188,-18 15 320,7-7-323,1 18 66,2-8 220,0-1-184,8 5 75,-19-11-342,9 14 291,-11-9 1,10 1-1,3 0 1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29:00.083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96 56 7533,'-24'-18'-360,"0"7"180,11-6 0,3 15 810,-1-6-181,8 8-179,-7 0-90,10 17 0,0-5 0,10 66-90,-7-30-519,8 16 0,-1 4 519,-7 16 30,3-19 0,3 11 0,-3-6-120,-4-12 0,-1 1 90,2 12 0,1 8 0,-1-10 0,-3 26 0,5-43 0,1-4-270,-4 7 270,9-26-720,10-10 540,-5-11-630,18-16 181,-21-11-181,19-10 450,-27-1 1128,16 11-1757,-10-6 899,-9 21 0,9-13 0,-11 9 0,-11 6 0,-2-7 0</inkml:trace>
</inkml:ink>
</file>

<file path=ppt/ink/ink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28:41.243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24 243 5824,'0'-21'0,"0"4"0,0 17 0,0-8 0,0 6 0,0-6 0,0-1 90,0 7-90,0-6 0,10 8 0,-7-9 0,7-1 0,-10-9 0,0 9 90,0-6-90,0 13 90,0-13-90,0 14 179,0-6-179,0 8 270,0 0-270,0 8-90,0 2 90,0 1 0,0 13 0,0-11 0,0 14 0,0 0 0,0 2 0,0 17 90,0-8 0,0 58 0,0-38-90,0 15 0,0 1 90,0-14-90,0-2 0,0-4 0,0-20-180,11 9 180,-9-33 0,9-2 0,-11-8 0,0-16 0,0 3 0,0-38 0,0 17-180,0-44 180,0 34 0,0-35-90,0 30 90,0-7 0,0-23 0,0 33 0,0-49-90,0 60 180,0-25-90,0 47 90,0-3-90,-11 41 0,9 22 90,-9 5-1741,11 8 0,0 0 1741,-10-8-1132,8 20 1,1 1 1041,-9-15-624,4 8 0,1-1 624,3-9 0,-9 39 0,11-70 555,0 17-555,0-40 1809,0-11-1809,0-3 2824,0-16-2914,0-56 90,11 40-884,-10-32 1,0-1 793,10 25-689,-5-20 0,-2-1 690,-1 15-324,2-4 0,0 2 323,-5 14-160,0-39 160,0 60 2089,0-26-1819,0 30 1646,0 2-1736,11 11 1665,2 8-1665,0 0 985,8 8-985,-19-6 90,30 15-90,-17-7 89,30 0-179,-30-1 180,48-1-90,-52 3 0,62-1-90,-65 6 90,54-5-90,-43 0 90,56 5 0,-43-14 0,44 6-90,-37-8 0,39-17 90,-26 5-90,37-23 0,-47 23-180,34-14 180,-37 24-90,8-6 90,-13 8 0,10 16 90,-25-3-90,12 6 0,-20-3 0,12-13 0,3 5 90,-2-8-180,-14 0 0,11-8 90,-16 5 0,37-5-90,-37 8 90,27 0 0,-30 0 0,19 0 0,-18 0 90,18 0 0,-19 0-90,9 8 0,-11-5 90,0 13-180,0 3-3212,0 10 3302,0 0-408,0-2 408,0 0 0,0 27 0,0-19 0,0 50 0,0-17 0,0 3 89,-11 8-89,9-48 0,-19 4 0,18-25 3235,-7-10-3235,10-10 296,0-34-296,0 19-225,9-24 0,3-3-44,-7 10 224,6-9 0,-1-1-225,-10 10 0,10-37 360,-7 36 90,18-28-270,-19 49 360,9-11-270,-22 30 90,9 12-90,-9 3 90,11 24 179,-10 1-269,7 3 180,-2 11 0,0 1 0,5 0-135,0 24 0,0 1 45,0-17-45,-5 14 0,-1-1-45,4-15 45,-2 4 0,-3-4-45,-3-21 0,7 24 90,-18-51-90,19-2 90,-9-8-90,11-8 0,-10 6 0,7-15 0,-18 15 0,8-15-90,-10 7 0,-1 0 90,-20 2 0,15 8-90,-36 0 90,25 8 0,-48 2-90,43 0-540,-41-1 361,57-9 269,-5 0 0,24 8 0,10 3 0</inkml:trace>
</inkml:ink>
</file>

<file path=ppt/ink/ink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28:42.543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259 18 6633,'-13'-10'-90,"3"2"360,10 8 90,0 0-360,10 0 360,3 0-90,11 0-91,-11 0 181,8 0-270,-8 0 0,10 0 0,1 0 90,-11 0 90,29 8-270,-34-6 0,33 6 90,-28-8 0,1 9 90,6-7-180,-17 6-90,8-8 0,-43 0 180,24 0-450,-44 0 360,36 0-90,-18 0-90,-10 0 0,-6 0 180,1 0-90,-27 0 90,55 9 0,-31 9 0,39 11 90,0 25-90,2-21 180,11 27-180,0-37 180,11 20-180,2-31 180,21 14-90,-8-24 90,29 6-90,-27-8 0,27 0-180,-18 0 90,-1 0-90,-2 0 90,0 33 0,-18-16 0,5 43 0,-31-37 0,-14 37 0,-2-44 180,-29 34-180,26-46 0,-36 13 90,36-17-360,-36-8 270,47-3-180,-35 1 180,48 1 0,-26 9-90,28-8 90,-18 6-90,19-6 90,-9 8 0,11 0 90,21 8-90,-16-6 90,37 6 90,5-8-180,-16 0 90,43 0-90,-56-8 90,37-2-90,-40-9 0,27-8 0,-36 6-270,14-22 90,-20 28 0,0-27 180,0 30-180,-10-14 90,-14 7 0,-2 9-180,-29-7 90,6 6 270,-1 1-90,-15 2 0,36 0 90,-15 5-90,31-5 90,-8 8-90,18 0 90,-7-8-90,10-2 90,0-9-90,10 9 90,-7-32 0,18 26 0,2-36-90,3 31 90,19-6-90,-19 17 90,8-6-90,0 14 180,13-7-90,2 9 90,9 0-90,-22 0 0,-2 9-90,-10-7 179,-1 6-179,1 0 90,-11-6-270,-2 6 91,-11 0-271,0-5 360,-11 5 0,8 0 0,-7 3 0</inkml:trace>
</inkml:ink>
</file>

<file path=ppt/ink/ink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29:21.526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141 160 7533,'-23'-27'-630,"10"7"270,2 1 0,11-6 450,0 13 0,-10-7-90,7 2 180,-7 15 0,10-15 0,0 15 90,0 2-180,0 11 360,-11 32-271,-2-17 91,0 25 0,-8 20-180,19 18 0,-9 0-225,19-25 0,5-8 45,3-25-539,28 36 449,-18-65-540,8-11 450,-10-11-359,20-67 629,-25 28-494,-2 11 0,-3-1 0,-14-7 1,0 0-1</inkml:trace>
</inkml:ink>
</file>

<file path=ppt/ink/ink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29:21.658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94 244 7533,'-36'-68'-270,"12"13"270,14 29 180,-1 6 90,9 10-91,-9-7 1,11 15-180,0-14 0,0 14 90,0-14-180,11 14-449,2-7 359,0 9-450,29 0 630,-34 9 0,33 1 0,-28 8 0</inkml:trace>
</inkml:ink>
</file>

<file path=ppt/ink/ink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29:22.824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24 233 7533,'-13'37'-90,"2"-8"-180,11-2 180,0-8 0,0 0 180,0 7-180,0-5-3122,0 22 3302,0-19 90,11 19-90,-9-14 180,19 8-181,-18-8 91,7-10 180,-10-3-270,0-13 3302,0-11-3752,0-38 270,0-6-90,0-4 91,0 4-1,11 21-90,-9-6-90,9 2 90,-1 6 90,3 0 0,0 10 270,8 11 0,-8 16-90,0 11 90,8 10-180,-18 8 359,28 50-359,-26-37 180,10 7 0,2-2-270,-4-20 270,31 8-360,-25-35 90,43-49 90,-43 14-135,9-23 1,-2-4-46,-10-1-135,1-11 0,-2 1 225,-13 16-90,-2-37 90,-2 74 540,-19 4-360,18 26 0,-7 28 180,10-5-46,9 10 1,2 2-315,-5 5 180,14 2 0,1 2-2087,-5 9 1997,18 11 3,-21-17-93,9 4 0,-2 1 0,-12-2 135,9 8 0,-3-7-135,-14-35 450,0 9-360,-10-33 360,7-2-270,-18-16-90,19-2-90,-9-17 1978,11-2-1888,-10-66-270,7 35 135,-7-7 0,-1-5-45,10 13 1,0 4 285,-10-39-106,5 7 0,2 4-90,1 19 135,1 2 0,4 2-1218,11 13 1173,0 9 90,19 3-90,15 47 0,-6-14-45,-6 36 0,-4 9 45,-5-6 0,-8 14 0,-2 1 0,-3-5 0,-13 48 0,-3-52-90,-28 19 180,15-42 90,-39-3-180,37-25 90,-24-19-90,40 5-90,-9-22 0,11 15-270,21-41 360,-5 33-90,6-11 0,0 2 90,-6 19 0,26-41-90,-37 45 1353,26-12-1083,-28 25 90,7 10-180,-10 10 269,0 42-359,0-17 270,0 52-270,11-52 90,2 42-90,10-53-90,22 12 90,-16-36-180,15-27 180,-20-4-180,-1-48-89,-10 25 89,-2-35-90,-11 6 0,0 4 450,0 21-180,-11 17 180,8 47-90,-7 38 270,10 1-181,-1 8 1,2 0-180,9 1 0,4 25-359,20-7 89,-8-26-900,39 14 901,-34-50 269,24-2 0,-31-33 0,-1-6 0</inkml:trace>
</inkml:ink>
</file>

<file path=ppt/ink/ink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29:23.625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1 272 7533,'0'-45'-180,"0"14"180,0-4 0,0 16 0,0 8 0,0 3 0,0 8 90,0 8 270,10 3-1,-3 35 1,-1 10-270,18 8-571,-12 14 0,-1 1 391,13 2 0,-11 1 0,-3 2 0,3 7-135,-2 5 0,-1-2-44,3-15 89,0 19-720,-2-55 360,-32-47 540,16 0 0,-37-75 0,37 32 0,-16-9 0,0 0 0,16 10 180,-11-2 0,0 1 90,14 11 540,-9-24-630,11 48 449,11-5-539,2 17 962,21-8-1142,-8 6 90,39-14-90,-33 5-359,43-7 359,-56 7 90,22 3-180,-28 0 90,1 5 360,-4-5-180,-10 16 0,-10 11-90,-4 10 629,-9 50-539,10-40-310,2 46 40,11-54 180,11 15 0,2-25-90,21-5 90,-8-32-180,8-22 180,-10-3-450,-11-38 360,-3 44-89,-10-33 268,0 53-89,0 6 270,0 30 0,0 66-360,0-37-8,-1 3 1,2-2-83,10-19-540,22 29 450,-4-47-809,26-39 989,-29-4 90,-12-28 0,-4-6 0,0 5 0,-6-15 0,-8-1 0,-17 6 0,10-6 0,-4 1 0,-21 6 180,12 6 0,3 0 0,5 7 224,-1-3 1,3 2-45,12 16 748,2-21-928,2 60 180,19 27-450,-8 12 315,4 31 0,0 7-315,-1 10-1038,-9-16 0,0 11 0,0-11 1128,3 20-885,-4 6 0,1-3 795,6-15-838,4-16 1,-2-4 747,-10-17-989,16-16 899,-21-19 223,0-57 47,0 23 0,0-68 0,0 41 0,0-27 0</inkml:trace>
</inkml:ink>
</file>

<file path=ppt/ink/ink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29:24.390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0 282 7533,'0'-21'-1529,"0"-3"1349,0 13 899,0-8-269,0 9-90,0-7-180,0 15-90,0-14 179,0 6-89,11-1 0,2 3-180,10 8-90,-10 0 270,8 16 90,-8 38-360,0-8 45,-1 9 0,-3 2 225,-6-10-90,2 6 0,0-2-270,-5-16 360,0 25-270,11-48-90,-9 5 180,19-42-630,3-55 451,-8 11-91,-1-5 0,1 1 0,-3 15 180,0-29-90,-3 33 450,-20 21-180,-3-2 360,-11 52-360,11 5 359,-8 57-269,19-33-90,-9 24 90,11-16 0,0-21-180,11 36 0,2-53 0,31 25 0,-15-47-90,16-12 90,-22-13-90,1-40 90,-11 36-360,-3-50 270,-20 50-269,-14-44 269,-12 46 90,-12-11 90,12 26 0,-9 8 0,19 1 89,3 25-89,12-3-90,22 22 0,-9-22 90,30 20-90,-17-29 90,19 13-90,-10-17 270,10 8-180,-18 2 90,15 0-90,-18 15 0,11-12 90,-1 38-90,-10-25-90,8 33-90,-18-35 0,18 2 0,-19-17-180,19-42 90,-18 8-270,18-62 450,-19 41-225,4-6 1,-1 0-46,-5 16 180,10-33 0,-7 57 540,18 12-270,-19 20 359,19 50-269,-18-24 0,18 49-180,-19-60-720,30 26 91,-27-49-181,26 5 720,-28-34 0,18-4 0,-8-16 0</inkml:trace>
</inkml:ink>
</file>

<file path=ppt/ink/ink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29:24.524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94 0 7533,'-23'0'0,"-1"0"0,11 0-630,-8 0 270,19 8-89,-9-6 269,11 7 180,0-1 0,11-6 0,2 6 0</inkml:trace>
</inkml:ink>
</file>

<file path=ppt/ink/ink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29:46.393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1 168 4476,'0'-20'9539,"0"3"-6239,0 17-6600,0 0 1321,0-8 4048,0 6-654,0-15-355,0 15 1415,0-15-2475,0 15 0,10-14 1970,14 5-1156,-9-7-1587,27-1-874,-26 9 200,28 1-654,-28 9-374,26 0 1,-27 0 504,9 9 1245,-14 1-74,-10 17 2446,0-7-289,0 8 742,0-2 375,0 3 0,-10 9 61,7-10 27,-28 25-1360,15 13-1061,-18-4-523,21 8 619,-8-49-1204,19 12 1119,-9-21-1007,11 7 676,0-2 547,21-15-3188,-16 7 2255,37-9 0,-16 8 0,21 2 0</inkml:trace>
</inkml:ink>
</file>

<file path=ppt/ink/ink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29:46.859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24 113 7749,'-13'-11'2656,"3"3"-1801,10 0 2588,0 6-1377,0-6-689,0-1-393,0 7-247,10-15 952,-7 15-1245,7-14 496,11 5-2208,-5 1 13,18 1-478,-11 9-416,1 9 106,-11-7 147,-3 15 2032,1-7-1068,-19 17 1970,16-7-735,-29-1 312,8-10 170,0-1-17,-8-6-539,8 6-666,-11-8-333,11 0-1090,3 0 1530,10 0 1,10 0 0,3 0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29:00.333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25 162 7173,'-14'0'1349,"4"-9"-989,10 7-450,0-7 180,10 1 90,4-3-360,30-15 90,-4 13-270,18-20 270,-21 20-3392,-3-6 3392,-10 2 0,-11 15-179,19 11 808,-27 37-539,16-2 180,-19 8 0,-4 0-270,2-12 0,0 28-719,0-48-91,0-18 900,11-13 0,-9-27 0,9-10 0</inkml:trace>
</inkml:ink>
</file>

<file path=ppt/ink/ink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29:50.109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165 298 9947,'-13'-10'1010,"3"2"-223,10 8-1664,-11 0 351,9 0 176,-9-8 905,11 6 1619,0-6 288,0 8-3119,0-9 2462,0 7 657,0-23 0,0 21 1,0-21-706,0 15-1757,0-9 0,0 1 2462,0-1-2462,0 0 0,0-8 0,0 15 0,0-13 0,0 15 0,0-9 0,0 9 0,0 1 0,0 26 0,0 3 0,0 18 0,0-1 0,0 17 0,0-4 0,0 14-9,1-6 1,-2 6 77,-8 12 0,-3 3-463,-1 9 1,0 1 341,1 0 0,-2-7-50,-3-31 1,3-6-311,11 19 99,-7-37 1,10-35 0,0-13 0</inkml:trace>
</inkml:ink>
</file>

<file path=ppt/ink/ink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29:51.229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142 0 9408,'-13'11'2613,"2"-3"-1562,11-8-2462,0 0 619,-10 8 1575,7-6-224,-7 7-140,10-9-419,0 0-990,0 8 1851,0-6 991,0 6 0,0 0-983,0 3 0,0 24-1,0 54 984,0-13-926,0 15 0,0 1-926,0-1 35,-9 1 0,-3-1 164,-4-15-92,-1-16 0,0-5-92,4-23-106,3 2 112,10-34-1873,10-25 1740,3 10-663,11-20 175,-1 16 385,1-16 1,10 12 0,2-11 0</inkml:trace>
</inkml:ink>
</file>

<file path=ppt/ink/ink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31:35.484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307 167 6778,'0'11'3990,"0"-2"-2660,0-9-2660,0 8 2128,0-6-266,0 6-152,0-8-823,0 0 443,10 0-907,-7 8 656,7-6 160,1 6-635,-9 1 494,9-7-844,-1 15 1728,3-15-767,0 6 411,8-8-1133,-8 0 1019,11 0-544,-1 0-404,-10 0 845,8 0-641,-8-8 1122,11 6-697,-1-7 403,-10 1 193,8 6-378,-8-7 467,0 1-119,8 6-354,-18-14 590,7 14-581,-10-6 647,0 8-1190,0 0 288,11 0-288,-9 0 31,9 8 640,-1 2-960,-7 0 1396,18 7-1358,-8-15 600,0 15 590,-3-15-565,1 6 374,-9-8-576,19 0-74,-8 0-440,11 0 513,-11 0 398,8 0-590,-8 0 565,11 0-374,-1-8 555,-10 6-142,-2-15 766,-11 15 108,20-15-472,-4 7-71,18 0-230,-21-7 492,-2 15-913,-1-7 614,-7 9-1218,7 0-197,-10 0 470,11 0 72,-9 0 230,9 0-492,-11-8 1555,0 6-383,0-6 542,10 8-997,-7 0 0,7 8 272,-10-6 725,0 15 1,0-15-998,0 15 0,0-7 0,0 0 997,0 7 1,0-7-272,0 9-726,0-9 0,0 15 0,0-4 0,0 8 0,0-2 0,0-1 0,0 12 0,0-16 0,0 12 0,0-16 0,0-5 0,0 12 0,0-15 0,0 26 0,0-5 0,0 6 0,-10-2 11,7-14 179,-7 6-240,10-9 50,0 1 0,-11 0-154,9 7 232,-9-5-199,11 6 110,0-8-89,0 0 150,0 8-3442,0 1 3392,0 1 154,0-1-232,0-10 199,0 1-121,0 16 0,0-12 0,0 21 0,0-16-90,0 9 90,0-16 3392,0 37-3392,11-15-187,-9 16 152,19-8-3663,-18-22 3628,7 0-1200,1 23 1113,-9-27 75,9 35-53,-11-28 321,10 21-302,-7 3 385,7-14 2414,-10 10-2411,0-31 1376,0 14-1566,0-14 54,0 5-226,0 1 241,0-6-114,0 6 159,0 0-106,0-6-90,0 5 0,0-15 0,0 5 0,0-6 0,0 9 0,0 0 0,0 0 0,0 8 0,0 2 0,0 0 0,0 6 0,0-23 0,0 30 0,0-28 0,0 30 0,0-23 90,0 22-90,0-20 0,0 20 0,0-30 0,-10 20 0,7-21 162,-7 24-148,10-24-14,0 13 90,0-15-90,0 0 0,0-1 0,0-1 90,0-6-252,0 7 148,0-9-984,0 0 91,0 8 907,0-6 89,0 6-89,0-8-997,0 0-1,-11 0 1,9-8 1744,-19 6-732,18-15-230,-18 15-771,19-6 656,-19-1 399,18 7 145,-18-6-145,8 0-625,-10 6 564,-1-6-863,1-1 971,-1 7-945,-10-15 884,8 15-421,-29-14 284,16 14-148,-19 2 476,22 2-220,2 14 286,0-14-192,8 15 207,-29-15-145,37 7 87,-35-9-229,38-9 117,-19 7-249,21-15 220,-19 15-227,27-6 201,-26 8-133,28 0-316,-18 0 347,18 0-156,-17-8 253,17 6-301,-18-6 303,18 8-4044,-17-9 4014,17 7 235,-8-6-90,11 8-214,0 0-48,11 0-226,-8 0 226,17 0 3440,-6 0-3461,9 0-235,1 0 0,-11 8 615,18-6-365,-26 7 622,27-9-568,-30 8 748,19-6-823,-18 6 823,18 0-690,-19-6 9,19 6 44,-8 1-459,11 1 428,-1 1-734,1-3 746,-11-8-840,8 0 691,-19 0-231,19 0 231,-18 0-163,18 0 140,-19 0-104,9 0 166,-11 0 18,10 0 0,-7 0-90,7-8 601,-10 6 486,0-6 1,11-1-456,-9 7 1,19-7-236,-18 9-397,18 0 90,-8 0-510,0 0-488,-3 0 1,-10 0 455,21 0-1,-15 0 236,25 0 307,-18 0 0,0 0 0,-3 0 0,11 0 0,-15 0 0,35 0 0,-35 0 0,15 0 0,-21 0 0,10 0 0,-7 0 0,18 0 0,-19 0 0,9 0 0,-1 0 0,-7 0 0,7 0 0,1-8 525,-9 6 1,9-6 0,-11 0 561,0-11-89,0-1-1,0-15 1,0 14-1,0-14-525,0 14 0,0-14 0,0 22-472,0-20 0,0 21 0,0-16 0,0 10 0,10-9-51,-7 14 126,7-11-154,-10 13 169,0-7-90,0-1 0,0 0 0,0 1 0,0-9 140,0 14-215,0-28 154,0 26-169,0-20 180,-10 16-482,7 1 281,-7-1-291,10 0 402,0-7 0,0-3 0,0-9 0,0 18 90,0-5 302,-11-2-572,9-5 516,-19-13-674,18 7 283,-7 18-313,10-5 368,0 6 0,0-1 0,0-7 291,0 8-225,0-8 272,0 7-3675,0-16 3705,0 15-368,-11-5-294,9 7 276,-9-8-278,11 6 296,0-6 0,0 9 0,0-18 0,0 22 0,0-36 294,0 36-2454,0-38 2456,0 29-420,0-21 124,0 24 0,0-16 90,0 8 2117,0-2-2207,0-13 3301,0 12-3301,11-31 17,-9 29 46,19-36-147,-8 45 214,0-28-174,-2 31-1,-11-6 45,10 0-143,-7 6 134,7-5-17,-10-2 110,0 0 63,0-27-193,0 23 180,0-20-134,0 39 54,0-12-153,0 23 152,0-14-53,-10 14-1082,7-15 957,-7 15-873,10-6 998,0 0 0,0 6 0,0-15 0,0 15 0,0-15 1082,0 15-957,0-14 963,-11 14-2170,9-15 962,-9 15-957,11-15 1077,0 15 0,-10-14-451,7 5 262,-7-7-219,-1-1 1098,9 0-681,-9 9 368,11 1-377,-10 1-722,7 6 451,-7-5-262,10 7-41,0 0-105,-11 0-101,-12 0 408,-4 0-609,-7 0 722,21 0 0,-18 7 202,26-5 353,-27 6-184,-1-8-112,-7 0 180,-7 0-180,13 0 0,11-8-6,-22-2-274,17 0-11,-17 1 66,11 1 37,-2-2 123,-22-9 24,7 9 0,0 2-94,2-3-64,-9 4 0,11 6 239,39 9 136,-44-6-162,47 15 151,-16-24 1,31 6 0,3-18 0</inkml:trace>
</inkml:ink>
</file>

<file path=ppt/ink/ink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31:39.551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142 56 8195,'0'-21'8711,"0"5"-5747,0 16-5838,0-8 4598,0 6-484,0-7-509,0 9-2181,0 0 1450,-10 0-2155,7 0 90,-8 9 3237,11-7-1172,0 31 0,0-19 90,-10 55 2329,7-43-90,-17 51-44,17-52 53,-8 44-1089,11-44-1249,0 35 0,0-38-90,11 39-475,-8-37-3529,7 28 7986,-10-6-3763,0-13 8,0 43 175,0-24 1,0 6-1,0 11 301,0-44-386,0 43 132,0-35-386,0 46-1,0-35 1,0 42-1,0-50 90,-10 40 118,7-42-83,-8 19 4,11-23-125,0-4 0,0 9-19,0 13 0,0-6-1,0 18-297,11-12-224,-8 10 323,7-2-130,0 6 31,-7-29 184,7 19-230,-10-40 360,0 13 0,0-23 398,0 14-300,0-5 247,0 32-32,0-18-162,0 27 228,0-31-360,0 6 1,0 8-3,0-3 0,-10 21-103,-3 3-70,0-15-169,-8 11-54,18-39 234,-18 11-874,19-22-350,-9 15 608,11-15 900,0 31 68,0-26-3611,0 42 4240,0-35-389,0 38 964,0-29 354,0 12-610,11-16-1778,-9-9 492,9-1-1545,-11-26 1728,0 5-25,0-23-90,0 14 90,0-23-90,0 21 1080,0-20-493,0-36 1232,0 30-1729,0-7 0,0 0 0,0 4-90,0-45 90,0 35 0,0-19 0,0 23 0,0 1 0,0-13 7,1 8 1,-2 1-41,-10-5-273,9-25 250,-9 29-270,11-17 416,-10 31-513,7 1 316,-7-16-233,10 22 372,0-21 275,0 31-251,0-13 270,0 24-326,0-7 422,10-8-732,-7-5 656,7-32-477,-10 28 131,0-32 90,0 50-90,0-41 0,0 41 90,0-34 329,0 29-441,0-31 152,0 21-130,0-38 0,0 44 0,0-34 0,11 38-576,-9 2 551,19 13-1591,-18 8 1170,7 6-2093,1-7 1019,-8 9-1377,7 0 4087,0-8-2404,-7 6-460,7-15 2145,-10 15-274,11-6 570,-8 8-2062,17 0 1285,-6 8 782,-1-6-1806,7 6 280,-17 1 1043,18-7-2857,3 6 1866,2-8 702,8 0 0,-11 0-772,1 0 679,10 0-370,13 0-1599,-19 0 2131,25-8-314,-38 6 487,19-15 317,-21 7 271,29-25 56,-34 12 605,44-21-518,-46 24 630,35-7-1073,-35 16 606,35 3-1456,-25 8-533,18 0-134,-21 8 97,18 3 168,-25-1 410,15-2-99,-11 1-240,3-7 464,0 7 801,8-9-614,-18 0-611,18 0 259,-19 0-939,19 0 963,-18 0-424,7 0 679,-10 0-542,0 0 615,0 7 1880,0 4-1,0-1 0,0 7 1,0 1-1,0 3 0,0 31 1,0-27-1,0 43-1879,-10-43-376,7 35 431,-7-21-249,-1 34 147,9-29 107,-9 40-81,11-49 21,0 36 0,0-32 377,0 40-433,0-42 153,0 14 0,0-1-49,0-12-109,0 49 82,11-45-338,-9 45 278,9-50-309,-11 40 348,0-38 0,0 26 0,0-24 0,0 19 0,0 4 317,0-18-278,0 31 309,0-55-3740,0 38 3392,0-35 0,0 35 0,0-29 90,0 7-90,0 22 90,0-17-90,0 30 0,0-9 0,0-23 3392,-11 11-3511,9-40-17,-9 22-116,11-22 252,0 7 0,0 13 0,0-25 0,0 43 0,11-3-159,-9-11 201,9 22-18,-11-46-24,0 7 0,0-11 90,0-8-2059,0 0 90,0 8 2156,0-6-273,0 6 224,0 1-138,0-7-180,0 7 270,0-1 1700,0-6 91,0 6-1970,-11-8-1898,-2-8 592,0-3 174,-18-15 20,26 5 806,-37-6-973,36 8 935,-25 9-1162,-3 2 1706,5 8-4005,-36 0 3038,47 0 250,-45 0-1076,45 0-1116,-68-9 1174,41-1 1460,-6-2 0,3-3 153,16-5 2627,-30 1-2435,46 10 246,-18 9-787,21 0 270,13 0 0,24 0 0,12 0 0</inkml:trace>
</inkml:ink>
</file>

<file path=ppt/ink/ink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24:06.121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24 488 9013,'0'21'-85,"-11"-5"236,9-16-520,-9 8-3737,11-6 4344,0 15 817,0-15-886,0 15-55,0-15 65,11 31-655,2-11 556,10 57-448,-10-25 239,-2 33 1,-1 7-122,3 3 204,-8-16 0,-1 14 1,0-12-78,2-25 1,-1-2 17,-4 19 1,-2 9 0,1-8-231,-1-15 0,2 2 337,2 18 0,1 10 0,-1-9-13,-2-9 0,1-3-53,3 26 1,0 3-7,0-6 0,1-1-1057,0-3 1,1 2 1075,-1 6 1,1-1 12,-1-18 0,-2-5-124,-3-16 0,-2 2 190,2 10 1,-1 7 0,-1-6 13,-4 0 1,0 2-45,4 22 1,1 12 0,-2-17 15,-3-36 1,0-2 0,3 21 1,3 10 0,0-10 30,-1 27-46,0-10 0,0-4 90,0-18-100,10 28 10,-7-64 267,28 13-297,-26-24 2100,37-1-2250,-26-11 572,18-8-392,0 0-270,34-8 270,-24-2 0,15-3 0,0-1-90,-12-7 90,22 2 0,3 3 0,-12 3 1689,4 4 1,3 2-1780,19 7-289,-17 7 1,0 2 378,23 4 0,0 10 0,-1 5 0,-2 6-30,-21-15 0,12 0 0,-9-3 30,-17-5 0,2-1 0,29 1 0,14 1 0,-11-2 0,-27-4 0,1 0 0,9 3 0,15 2 0,-1 1 0,-14 0-45,-10 2 0,-2 3-15,31 2 0,14 2 0,-15 1 60,-32-2 0,1 1 0,28 3 0,13 1 0,-13-3 0,-27-5 0,0-1 0,28 0 0,12-1 0,-13-3-776,-33-6 0,-2-1 776,38 0 0,-3-2 0,-2-3 0,10 0 0,0 0 0,-26-4 0,0 0-56,-18 2 1,4 2 85,28 1 0,13 2 0,-10 1-406,-23 1 0,1 2 376,25 4 0,12 1 0,-16 0 0,13 9 0,-19-8 0,13-1 0,-12-2 0,-30-3 0,1-1 0,38 3 0,15 0 0,-14-2 0,-37-5 0,0-2 30,28-1 0,11-2 0,-11-1-30,-23-1 0,-1-3-30,12-4 0,7-4 0,-9 1 30,28-9-45,-27 7 0,-1 0 45,18-2-90,10 9 0,-11 2-45,-21 7 1,-1 2 224,10-1-180,1-10 0,-3-6 90,-22-6 367,-6-15 1,-6-5-368,-22-3 135,-7-11 0,-2-1-135,-4 10 179,-5-13 1,0-1-90,2 5 699,-2 1 0,0-4-789,-6-28 90,6 12 0,-3-2-478,-4 24 1,1-1 432,3-31 0,2-4 45,-1 23 0,4-2-60,11-6 0,5-5 0,-3 4-30,-7-3 0,2-2 0,8 5 0,6-10 0,-1 0 0,-5 13 45,-9 9 0,0 0-90,5-10 0,3-13 0,1 0 0,-5 14 45,-7 13 0,0 2-120,8-29 0,4-11 0,-3 12 75,-8 28 0,1 1 45,6-29 0,4-13 0,-4 13 497,-7 26 1,-1 2-498,9-36 0,1 2-126,-9-2 171,9-3 0,-1-1-45,-8 47 0,-1-2 30,4-27 0,3-12 0,0 15-30,5-7-60,-6 15 0,2-12 0,-2 13 60,6-10 45,-6 2 0,-3 5-45,-4 28 450,-42-45-450,21 50 179,-16-3 1,-2 3-180,11 14 90,-27-20 0,29 22 90,-40-14-90,24 14 45,-11 3 0,-3 1-135,-12-4 0,12 7 0,-1 1 0,-26-6-270,21 13 0,-2 2 225,15-1 0,-4 2 45,-45 1 0,-2 4 45,45 2 0,-3 0 45,-34 0 0,-16-1 0,16 0-90,35 3 0,-1-1 0,-19-2 0,-17-1 0,0 0 0,16-1 45,20-1 0,1 0-165,-26 2 0,-13 2 0,14-2 120,29-1 0,2 1-120,-13 4 0,-6 4 0,5-2 120,7-2 0,-4 1-45,-15 2 0,-17 3 0,-1 0 1,13-2-674,2 2 0,-2 0 808,-3-3 0,-15 1 0,1-2 0,15 0-135,11-3 0,-1 0 157,-10 0 1,-15-1-1,-2 0 1,14-1-23,1-1 0,0-2-68,5 2 0,-11 1 1,1-1-1,18 0-67,18-2 1,3 0 103,-24-4 1,-10-2 0,10-1-105,23 1 0,-1 0 22,-18 0 1,-17-1 0,0 0 0,15 0 22,10-3 0,0 1-45,-10 5 0,-14 2 0,0 0 0,14 0 45,9-3 0,2 2-30,-32 4 0,-12 3 0,13-1 30,34-2 0,0 0 0,-29 2 0,-14 0 0,15-1 0,36-1 0,0-2-60,-25-3 0,-11-3 0,13 2-30,-14 1 0,5-9 0,6 0 90,23 11-45,-11-7 0,1 2-225,15 13 110,-6-4 1,5 7-111,33 11-89,-13-1 359,31-11 0,31-8 0,8 0 0</inkml:trace>
</inkml:ink>
</file>

<file path=ppt/ink/ink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24:07.920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71 168 8095,'-13'-18'-289,"-8"7"2,19 3 702,-9-1-371,1 7-279,7-6 373,-7-1-167,10 7 405,0-6-176,0 8-33,20 17-355,-14-5 434,25 48 38,-28-17-173,12 21 1,1 3 106,-11 4-1846,11 14 0,0 2 1660,-14-8-941,4 15 0,-1 2 1275,-5-5-968,0 5 0,0-1 850,0-8-281,0-15 0,0-3 20,0-7 93,5-2 1,0 0-282,-2-2 106,2 34 1,0 5-2,-5-10 24,-3 9 1,-4-1 231,-6-21-86,2 4 0,-2-1 72,-10 2-71,15 12 1,3 0 73,-6-9-72,10 8 0,2 0 51,-1-11-63,0-5 0,0 1-238,0 14 34,0-10 0,0 1-47,0 17 111,0-8 0,0-3-59,0-18 72,0-3 1,0-2 1287,0-9-1402,11 35 2086,-9-39-2004,9 10 1,-1 0-16,-7-6 78,2 11 0,0-1 3118,-5-21-3122,-10 52 78,7-57-74,-7 38-78,10-52 826,0 11-690,0-17-203,0 34 190,0-25-107,0 50 101,0-52 2,0 43 13,0-43 67,0 19-89,0-34-91,0-1 90,0-9-324,10-9 6,3 7-94,0-7 93,8 9-5,-18 0-1,28 0 1,-26 0 0,37 9 326,-37 1 92,37 9-96,-16-9-4,11-10 6,7-10-180,-18-1 90,19-13 90,-19 11-2,29-14-100,-26 17 192,36-7-180,-36 15 270,5-6-180,-13 8 0,13 0 90,-16 0 0,24 0 0,-29 0 90,0 0-180,-3-8 180,1 6-180,-9-7 90,9-16-90,-11 11-90,0-38 180,0 29-90,0-70 0,0 51-45,1-28 0,-2-5 45,-10 7 0,10 2 0,0 0 0,-10-5-45,0-7 0,1 0 45,5 4-853,-6-4 0,1 0 853,10 8 45,0-15 0,0-4-45,0-7 0,0 27 0,0-10 0,0 12 90,0-14-90,-1-6 0,2 2 0,10 17 0,-5-10 0,1 1 0,6 17-45,-7-2 0,-2 3 45,-4 16 0,0-12 0,0-2 0,0-1 0,-5-12 0,0 1 0,2 11 90,-7-11 0,-1 1-90,9 19 45,-4-27 0,1-2-45,5 16-1414,0-15 1,0-1 1413,0 12-660,0-15 0,0-2 660,0 2-45,0-10 0,0 0 45,0 12-434,0 4 1,0 3 433,0 16-85,5-2 0,1 4 85,-4 16 1659,19-39-1659,-18 46 0,18-47 0,-19 32 0,9-6 0,-1 1 90,-7 5-90,2-6 0,0 1 0,-5 13 1508,0-30-1508,0 47 0,0-6 3319,0 9-3229,0 7 494,0 3-584,0 8 0,-10 0 0,7 0 0,-18 0-360,-2 0 180,-14 0 180,1 8-450,-19 11 270,26 2-180,-36 22 270,25-20 180,-27 20-180,38-22 450,-34 6-540,45-17 180,-16-1 0,23-18 0,11-1 0,0-9 0</inkml:trace>
</inkml:ink>
</file>

<file path=ppt/ink/ink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24:08.473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0 1 6813,'26'0'180,"6"0"-270,-9 0 180,3 0 0,8 0-180,0 0 0,24 0 180,-16 0-270,44 0-90,-34 0 0,40 0-9,-51 0 279,12 8 0,-40 3 0,10 7 0</inkml:trace>
</inkml:ink>
</file>

<file path=ppt/ink/ink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24:08.757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47 38 7533,'-26'0'-810,"5"0"360,21 8 271,0-6-91,0 6 450,11-8-1,2 0 1,10 0 90,11-8-180,13 6-3482,-8-6 3392,6 0-90,-11 6 180,-8-7-90,18 9 90,-17 0-360,27-8 270,-14 6-567,38-7 0,-36 18 0,13 1 0</inkml:trace>
</inkml:ink>
</file>

<file path=ppt/ink/ink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24:09.055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 74 6273,'23'0'180,"1"0"-180,-1 0 0,1 0 0,-1 0 0,1 0 0,10 0 0,13-8 0,-8 6-359,47-22 359,-52 19 0,32-19 0,-43 14 0</inkml:trace>
</inkml:ink>
</file>

<file path=ppt/ink/ink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24:09.370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0 0 6813,'0'11'-719,"0"-2"898,0-9-179,0 0 0,11 0 180,12 8-90,3-6-90,8 6 0,0-8 180,-8 0-180,26 0 0,4 0 90,-4 0-225,8 0 0,0 0 225,-10 0-270,7 0-3302,-20 0 3482,-3 8-449,-21 3 449,-3-1 0,1 15 0,2-4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29:00.952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143 22 7533,'-50'0'449,"15"0"181,14 0-270,19 0 0,-19 0-180,18 0-1,-8 0-358,11 8 179,0-6 0,0 6-1620,11-8 1081,2 0-181,11 0 360,0 0-89,10 9 539,-18 1-180,5 1 180,-11 31 0,4-17 539,9 63-539,-9-42 630,7 42-271,-19-47 271,30 39-450,-16-53 450,50 6-541,-35-52 361,35-51-990,-39 22 360,-9-5 0,-2 1 90,-3 8-269,-13-44 359,-13 45-810,-42-28 540,23 48 90,-16 6 0,-2 9 180,16 16 450,-42 11-360,60 10 539,-5 34-539,31-28-270,14 17 270,2-33-270,30-9 180,-27-1 0,16-9-180,-11-9 0,-18-1 90,26-9 180,16-42-270,-24 32 90,17-7 0,-7 3-90,-33 21 270,63 3-180,-67 28 360,36 35-180,-41-10 449,9 28-359,-11-33 450,0 7-450,0-25-450,0-21 90,10-21-720,14-50 720,2 25-629,-2-42 449,-3 55-540,3-20 1170,-8 41 270,16 54-450,-30-11-720,9 65 180,-11-54 360,21 21 0,-5-32 0,18 5 0</inkml:trace>
</inkml:ink>
</file>

<file path=ppt/ink/ink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24:11.172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0 261 6183,'0'-20'-359,"0"-5"359,0 23 0,0-7 0,0 9 0,0 0 0,0-8 90,0 6 0,0-6 0,0 8-90,0 0 89,0-8-89,0 6 90,0-15-90,11 15 90,2-7-90,10 9 180,1 0-180,10 0 90,2 0-90,1 0 0,15 1 0,3-2 90,-3-7-1786,24 3 0,0 0 1696,-19-5-988,4 0 0,-1 3 988,-6 5-426,2-3 0,-2 1 426,-9 4-131,41 0 131,-47 0 0,40 0 0,-38 0-90,46-8 90,-56 6 0,45-6 0,-37 8 0,29 8 0,-19-6 90,51 6-90,-43-16 0,43-2 0,-61-1 0,14-2 0,1 2 0,-15 6 0,20-7 0,0 0 0,-17 10 0,46-7 0,-46 9 0,44 0 0,-54 0 1922,44 0-1922,-48 0 0,48 0 0,-34 0-90,57 0 90,-54 0 0,41 9 0,-57-7 0,25 15-90,-27-7 180,17 0-90,-18 6 0,19-14 0,-19 7-180,29-9 180,-37 0-270,45-9 270,-45 7-270,47-6 270,-36 8 0,26 0 0,-19 0 0</inkml:trace>
</inkml:ink>
</file>

<file path=ppt/ink/ink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24:12.356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1 66 7598,'23'11'-111,"-10"-2"710,-2-9-901,-11 8 2133,0-6-521,10 6-1435,3 0-90,11-6 314,-1 15 79,-10-7-2,19 9 87,-17-9-1220,19-1-3724,-21-1 4667,8 2 9,24 17 353,-14-7-358,15 2 0,5 0-208,14 9 58,19 6-1056,-33-21 1,-3-4 1205,-4-2 1527,53 7-1783,-55-15 78,27 6 1,3 0-155,-7-6 266,13 2 0,-4 0-105,-30-4 88,24-4 0,3 0 100,-9 2 11,0-6 1,-1 0 80,-1 6-1120,-9-7 1,-2 1 1165,-2 6-527,22-13 1,0-4 528,-19 5 605,4-7 0,2-1-583,4 1-310,21-15 181,-29 24-84,3-2 1,-3 3-4,-15 9 21,59 11-162,-67 3 2287,57 15-2309,-41-17 186,9-4 1,2-3-38,-2-3 1727,14 0-1668,8-17-14,-21 4 48,26-5 13,8 9-73,-45 9 35,43-8 86,-48 6 557,29-14-621,-8-3-2850,10-10 2751,-20 0 262,-6 2-670,1-8 462,-6 12 9,8-4 0,-13 27 0,-10 10 1</inkml:trace>
</inkml:ink>
</file>

<file path=ppt/ink/ink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24:13.290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0 355 7142,'24'0'-720,"-1"0"720,1 8 54,-1-6-20,1 6 92,20 9-94,6-13-67,-1 12 146,17-7-151,25 1 4,-10 9 53,11-9 0,2-1-18,-5 1-71,5-5 1,-3-1-3365,-20-4 3373,28 0 42,-62-9 135,7-1-6,24-18 44,8 0-7,-14-2 113,22 4-148,-74 16 139,85 2-222,-62 8-101,46 0 2,-32 0-51,21-9 137,-26 7-48,12-3 1,-1 1-81,-17 4 22,18 0 0,0 0 40,-23 0 39,22 0 1,1 0 77,-17 0-120,27-3 0,0-2-2,-28 3 105,27-9 1,2-2-32,-18 0 47,18-11 1,1-4-15,-9 3 0,22-26 113,-14 21-205,-23 1-2251,47-5 2171,-47 12 2074,33 4-2007,-46 9-18,37 9 6,-27 0-22,18 0 21,-10 0 158,11 0-90,-19 0 90,16 0-270,-29 0 0,18 9 180,-28 1 813,26 18 0,-26 1 1,18 8-1</inkml:trace>
</inkml:ink>
</file>

<file path=ppt/ink/ink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24:14.856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0 197 6363,'11'31'-180,"2"-6"-5480,10-25 5750,1 0 1319,-11 0-1319,18-8-1499,-15 6 1409,18-14-90,21-3 180,-24-2-90,26-2 0,4 2 0,-12 7-196,12-1 0,-1 5 196,-19 10 45,18 0 0,0 0-45,-9 0 45,39 4 0,5 0 45,-27-1-90,25 1 0,-1 0 0,-20-4 0,6 0 0,0 0 2075,-6 0-2120,-4 0 0,-4 0 45,-18 0 0,28 0 0,3 0 90,-21 0-887,25 4 1,2 0 796,-25-2 753,13 2 0,1 0-753,-11-4 45,21 1 0,0-2 45,-18-7-135,13 4 0,0-3 135,-19-11-1128,3 4 0,0 1 1038,-5 0-337,-1-4 1,2 1 336,9 12 319,-14-8 0,0-1-319,22 11 0,-2 12 0,2 5 0,-24 0 0,-1 4 0,25 13 0,0 0 0</inkml:trace>
</inkml:ink>
</file>

<file path=ppt/ink/ink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24:29.007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24 75 7533,'-13'-11'-900,"2"3"810,11 8 720,0 0-630,0 8 90,0 3 90,0 15 90,0-5-270,0 14 90,0-5 179,0-2-89,0 16-90,0-13 0,0 7 90,0-4-270,0-13 180,0-2 0,0-11-180,0-24-360,11-63 360,-9 35-90,4-25 1,-1 4 179,-5 42 0,0-52 90,0 63 179,0-7-89,0 11 0,10 50 0,3-16 0,11 53-90,-11-38-90,18 13 0,-25-33-90,25 4 90,-18-23-90,10-10 90,-9-5 0,-4-13-90,0-10 90,-7 14-90,18-38 90,-18 34-180,7-17 180,-10 24 180,0 9 0,0 1 0,0 26 90,0-5-90,10 40-90,-7-26 0,18 34-90,-18-38-450,18 22 360,-19-24-1079,9 15 989,-11-13 180,10 12 0,-7-13 0,7 6 0</inkml:trace>
</inkml:ink>
</file>

<file path=ppt/ink/ink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24:30.623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24 403 7533,'0'-19'0,"-10"0"0,7 9-540,-7-7 270,10 7 90,0-9 540,0 9 90,0-15-540,0 21 180,10-21-180,-7 23 270,7-7 0,1 26 179,2 21-359,0-6 90,-3 21 0,-10-25-90,11 10 270,-9 24-180,9-27-270,-11 25 180,0-39-180,10-3 180,-7-18-359,7-35 359,-10 2-180,4-16 0,3-6-180,6-28 270,0-4 0,-3 27 180,1 50 90,-9 2-270,9 8 360,-11 0 359,10 25-539,-7-3 360,28 41-360,-15-30 0,18 27 0,-11-45-270,11 10 270,-18-34-90,15-1-90,-7-58 90,-11 20 0,0-2-540,21-43 180,-28 33 1,1 8 89,14 19 180,-18-3 0,7 36-180,-10 27 450,0 4-90,0 23 90,0 27-720,11 8 540,-9-1 0,19-18 0,-8-33 0</inkml:trace>
</inkml:ink>
</file>

<file path=ppt/ink/ink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25:51.990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400 281 6293,'0'-21'4924,"0"4"-3283,0 17-3282,0-8 2626,0 6-329,0-6-187,0 8-1348,0 0 879,0-9 0,0 7 90,0-7 1141,0 2-1231,0 5 0,0-15 90,0 15 1140,0-7 1,0 1-1231,0 6 90,0-14-90,0 14 0,0-6 0,0-1 0,0 7 0,0-7 0,0 1 0,0 6 0,0-6 0,0 16 0,0 3 0,0 24 0,0-12 0,0 45 0,0-41 0,0 23 0,0 2 0,0-13 0,0 24 0,0 3 0,0-8 17,-5 7 1,0 0 26,2-9-37,-7-3 1,-1-2-65,9-16 110,-9 8-138,11-26 85,0-15 0,0 6-34,0-16-11,0 6 120,0-15 72,0 15-200,0-31 228,0 19-85,0-38-90,0 21 0,0-31 0,-10 28-258,7-26 220,-7 38-332,10-47 370,0 43 0,0-52 0,0 45 0,0-46 0,0 36 259,10-11-270,-7 2 334,7 11-420,-10-32 97,0 41 0,11-10-95,-9 40-541,9-15 278,-11 15 406,0-6-91,0 16 49,0 3-6,0 7 0,-11 9-102,9-6 746,-9 22-459,10 8 0,2 4-204,-1 17 19,0 15 0,0-2 0,0-16 12,-5 29 1,0 1-241,2-29 345,-1 13 0,-2-4 12,-5-36-225,9 36 144,-9-54-180,11 8 132,0-41-25,0-19 253,0-21-265,0-26-9,0 14 88,0-13 0,0 0-71,0 16 95,0-8 0,0 1-66,0 9-3392,0-45 3392,0 42 0,0-36 0,0 71 0,-10-12-247,7 25 28,-7 2-558,10 16 4169,0 19-3392,0 4 0,0 22 0,0 6 0,0 11-59,5 16 1,0 2 251,-2-9-1846,2 8 1,0-2 2380,-5-14-783,0-8 1,0-4 54,0-18-90,0 3 180,0-25-63,0-9-63,0-10 2051,0-27-1966,0 4-139,0-37 0,0 35 90,0-35 0,0 37 90,-10-29-350,-3 38 1040,-21-36-1293,18 36 185,-15-13-318,7 2-5,-2 13-234,-8-24 232,21 16 418,-18-24 334,15 21-109,-18-20 159,21 30-254,2-12 180,11 23 584,0-6-335,21 25-722,-5 12 374,18 10-38,-6 4 0,-1 1 40,4 4 142,2 4 0,-1-1-228,-5-7-245,17 35 118,-18-47 374,8 12-238,-21-33-73,-2-3-36,-11-8-85,0-8 739,-11 5-1063,-12-38 615,7 24-39,-15-27 0,-1-5 95,11 10 40,-17-5 1,1 1 12,18 3 546,-43-22-1156,54 29 1404,-34-11-1059,39 34 328,-7 27-94,10-3 315,21 63-108,-6-39-331,12 13 1,1 1 230,1-7-339,4 3 0,-1 0 259,-3-5-315,36 28-65,-46-48-148,33 10-45,-47-31-98,27 6 55,-30-8-134,9-8 529,-1-2-124,3-34 604,11 11-348,10-55 369,-8 35 158,-3-20 73,30-6-78,-32 42-393,14-10 1,5 1-6,10 2-585,0-3 596,-16 22-510,-24 33 3,-41 27 95,12 7 460,-35 39-291,17-21-1442,4 9 0,-2 1 1783,-17 2-33,17-5 0,2-3 79,-4-15 36,3-3-182,21-28-545,13-34 795,13-7-425,7-24 1,5-9-210,24-29 73,-8 8 1,-1 0 158,13-5 1,-24 32-1,-4 4 1,-1-1-1</inkml:trace>
</inkml:ink>
</file>

<file path=ppt/ink/ink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25:53.207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0 468 6673,'0'-30'6172,"0"12"-4115,0 1-938,11 7-1627,2-1 33,10-6 134,1 7-193,-1 0 980,11-7-1403,24 7-310,-16-9 179,54 0 542,-51 1 287,5 8 0,-1 1-101,-7-9 261,23 7-264,-39 3 185,8 8-8,-21 0-179,-2 0 161,-11 0-16,-11 0 14,9 0-232,-9-8 835,11 6 828,-10-15-278,-3 15-915,-11-7 201,11 9-233,3 0 0,10 0 0,0 0-570,0 9 570,0 1 596,0 1 916,0 5-203,0-5 234,0 7 0,0-8 0,0 7 0,10-7-2390,-7 18 744,18-16-1010,-19 4 944,19-16-1374,-18-8 1372,7-2-548,-10-9 719,0-16 847,0-21-744,0 12 1010,0-16-945,0 39 1375,0-14-1371,0 14 547,0 3-629,0 9-90,11 9-1543,-9 0 0,30 17 474,-16-13-337,17 21 402,-9-23-3982,10 15 3786,-18-6 335,5 24 1832,-21-12 576,0 20-384,-21-6-165,-5 11-383,-42 16 162,-6-6-395,22-10-615,0-21-21,49-27 1,3-11 0,13-7 0</inkml:trace>
</inkml:ink>
</file>

<file path=ppt/ink/ink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25:53.974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94 373 3833,'-52'0'-1170,"10"0"990,42 0 2,0 0 179,0-9 3961,0 7-1131,11-6-2332,2 8-408,21-17 780,-8 13-389,50-28 315,-32 27-527,24-20-2549,-23 23-598,-19-6 6171,39-9-2789,-13 5-1031,-2-7 744,2-6-445,-36 21 510,18-12-309,-21 16-80,-3 0-361,-10 8 2309,0 27 72,0-2-85,11 54-409,-9-50 358,19 40-583,-18-54 903,7 4-384,-10-19-1714,11-33-510,-8 3 416,17-41-133,-17 22 316,7-54 133,-10 46-173,-4-3 0,-2 1 343,3 16-503,-17-17 45,17 42-132,-8 2-746,11 16 960,0 2 159,0 17-102,11-6-529,2 23 134,42-13-681,-34 6 710,31-10 102,-39-9-734,0 10 262,-2 1 140,-22 0 618,-2-3-268,0-7 566,-8 0-555,18-9 1,-17-2 0,7-8 0</inkml:trace>
</inkml:ink>
</file>

<file path=ppt/ink/ink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27:34.792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48 20 10949,'-13'0'-360,"2"0"360,11 0 0,0 0 0,-10 8 1749,7 2-391,-7 9 181,10 8-615,0 10 0,0 2 0,0 15 90,0-14-90,0 5-1312,0-24 175,0-4-790,0-17 79,10-9 1528,-7-34-487,7-9 361,1-14-261,2 4 99,0 31 463,8-13 93,-8 31 622,0-4-1057,-3 17-1569,1 26-24,2-12-495,10 38 416,1-29-1027,-11 37 972,8-35-637,-19 27 967,9-31 981,-11 5 748,0 1 665,0-6-605,-11 6 1460,9-17-1295,-40-1-178,24-9-1933,-16-9 4298,13 7-3617,18-14 1,-18 6 0,8-9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25:39.968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96 95 7533,'-27'-19'0,"-4"0"-180,28 0 360,-18 0-90,18 9-180,-7 1 90,10 9 90,0 0-270,10 25 180,4-10-3032,20 62 3032,-8-39-1000,-3 17 1,-1 3 819,4-1-213,2 4 1,0 1 122,1 3 45,4-3 1,0-1-46,-4-4 41,-5-4 0,-3-2 229,-8-15 0,-3 16 0,-10-41 0,0-3 0,0-8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29:22.519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4321 0 22807,'-14'0'90,"-7"8"1861,8-6-1747,0 6 686,-8-8-1368,8 9 972,-1-7-450,-7 7 800,-2-1-218,-4-6-1179,-7 6 885,0 0-676,7-6 496,-18 7-619,19-9 242,-40 8-275,45-6 71,-42 15 780,47-15-550,-29 15 428,8-15-266,0 15 607,13-15-402,-18 14 291,24-5-3118,-48 8 2690,37 0 369,-37 0-553,37 0 522,-19-2 0,-2 1-536,13 5 575,-16-1 0,-2 0-400,13-2 35,-27 8 164,22-10-2280,-32 18 2356,34-13-971,-9 3 1,0 0 890,9-2 249,-9 2 0,-3 0-357,-9-3-738,15 4 1,-1-2 784,-11-10-27,-16 26-15,29-28 844,-29 22-1007,47-13-135,-52 13 144,73-14-1005,-63 15 1045,56-15-1096,-59 31 893,35-27 781,-37 27-641,29-31 372,-8 14-163,10-22 764,11 20-1311,-7-20 1960,5 18 0,-2 7-1994,2-7 1,-1 1 1366,-8 6 0,1 2-1254,-11 22-263,3-16 203,37-6 1530,-46 14-1196,46-14-1157,-59 23 1455,56-30-314,-26 11 1,-1-2 306,24-13-1994,-23 18 1,-3 0 2294,18-11-395,-12 15 0,1 2-238,12-4 230,2 5 0,2 5-1118,3 11 575,12-10 0,1 0-821,-3 13 125,-7 15 3022,19-49-3185,-40 49 794,34-31-1132,-18-3 0,-1-1 1783,11-1-29,-10 17 1,-3 0 352,0-13-243,6 9 1,1 0 2,-2-15 174,1 2 0,1 3 109,4 12-1712,1-1 0,2 0 589,5-1-50,8 5 1,1 0-254,-10-9 316,5 12 0,2 0-130,1-15 869,-7 11 0,-1 2-606,8 5 197,-1-1 1,-2 0 80,-5 3 160,10-26 1,0 2 1962,-10 36-2015,15-25 1,3 2-57,-6-14 0,0 1 540,5 31 1,-1-5-801,-5-13-449,5 31 0,0 3 464,-2-19 196,8 10 0,-1-3-1548,-7-26 1565,18 26-732,-20-34 0,1 0 806,19 22-78,-5 14 0,2 8-110,1-18 0,2-1 47,-2 5 1,-2 0 37,1 2 0,-4-7-1,-1-1 36,-1-7 0,0-1 1540,1 8-1526,9 0 0,-2-1 13,-12-11 56,22-10 0,4 1-100,-5 19-70,-3-33 0,6-2 1029,1 0 0,2 0-1174,7 5 0,1-2-139,33 18 329,-18-14 0,-5-2-154,-8-3 243,10-4 1,-2-1 157,-19-6-164,24 0 0,3-5 514,-14-13 45,43 18-35,-42-31 500,-1 7-373,22-9 244,-17 0 1101,5 1 1,8-2-1761,12-11 1,1-1 480,-17 10 1,2-1-547,39-12 1,-9-1 439,-32 7-547,16-3 1,-1-2-139,-15-5 171,3 2 0,4 0 79,19-11-1658,-23 10 0,1 0 1573,-15 4 1,0 0-923,8-3 1,-2 1 865,17 4-240,-20-4 0,-3 1 49,6 12 4,10-14 0,-3-6-37,-24 1-403,16-2 0,-1-4 611,-15-11 110,6-3 0,0-2-53,0-11 43,15-6 0,-2 0 127,-21 6-461,21-3 1,3 5 477,-16 16 220,10-22 1,1 1-342,-12 26 406,2-26 0,-5-2-636,-12 24 168,1-7 0,-4 0-85,-10 2-28,10-2 0,0 0 20,-7-1 11,19-12 1,0 0-94,-16 10 245,10-6 0,-1 1-18,-15 8 1633,7-10-1761,-2 1 251,14-5-280,-17 5-150,24-16 287,-39 46-1765,18-38 1680,-18 37-116,7-38 90,-10 15-329,0-29 140,-10 16-115,-3-37 61,-1 51 2007,-7-25-1996,8 17 330,0 12-252,-19-38 2927,27 37-2730,-16-53 1733,10 58-1743,0-14 0,-1 1 87,-4 14-79,-10-19 0,-1-2-83,9 2 113,1 5 0,-1-5 6,1-3 0,3-1-46,-2-36-94,5 40 1,-2 3 260,-8-10-138,18 24 311,-7-32-131,10 35 26,-11-33-140,9 38 95,2-48-88,2 32-3165,19-40 3418,-7 53-2544,20-52 2577,-18 57-100,26-48 170,-37 54-37,27-38-142,-30 19-4,9-31-227,-11 23 136,0-38-254,11 42-115,-9-33-183,9 39 2090,10-40-1882,-16 34-5,27-25 279,-30 34-173,19-18 232,-18 14-372,18-48 268,-18 44-12,7-18-38,1 19 192,-8 13 2773,7-16-2757,-10-7 395,-10 4-632,7-24-61,-8 24 152,11-29-159,0 35-3129,22-52 3377,-17 50-222,20-3 0,3 1 342,-10 5 63,27-29-111,-11 25 236,3-27-159,-11 30-48,6-16-62,-29 39-247,7-6 17,1-34-131,-9 23-55,9-42-72,-11 49-333,0-21 49,0 29 213,-11-21 1,9 23-22,-30-23 306,16 21 3005,-18-21-3160,10 23 406,-9-27 0,0-6-334,10 8-1224,-12-15 0,6 1 1349,27 18-99,-8-10 0,-1 0 381,-3 1-266,8-6 1,-1 1 146,-3 21 39,-1-26 89,8 40 2664,-7-14-2946,10 14-83,0-7-34,0 10 491,0 7 1,10-6 0,4 7-1</inkml:trace>
</inkml:ink>
</file>

<file path=ppt/ink/ink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27:35.293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259 1 11857,'-13'0'-1349,"3"0"1439,10 0-90,-11 0 90,9 0-90,-9 0-180,11 0 180,0 0 4110,0 8-3230,0-6 1,11 23-649,-9-21-395,9 21 403,-1 2-44,-7-4 566,7 37-125,-10-27-547,0 63-90,0-49-1372,0 13 0,0 1 2506,0-6-735,-4 4 0,-2 5 83,0-6 0,-1-2-50,-6 37-93,1-18 0,3-5-89,6-20-179,-2 6 0,0-1-154,5-11 11,-5 8 1,-1 0-52,4-5-26,-4 17 1,1 1-179,5-16 193,0 15 0,0 1-222,0-9 107,0 33 225,0-8 60,0-19-115,0 7 1,0 1-26,0 9 51,-8-12 0,-5 12 0,3-10-40,2 20 66,-5-23 0,-4 9 0,5-11 3233,10 13-3326,-3-10 1,-1-1-153,-4 4 173,8 8 0,1-1-630,-9-2 557,8-1 0,4-1-362,-2-13-73,0 37 64,0-51-175,0 39 302,0-60 441,-11 27 0,-2-31 0,-10 6 0</inkml:trace>
</inkml:ink>
</file>

<file path=ppt/ink/ink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27:36.226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189 0 12751,'-37'0'0,"3"0"0,11 0-900,-1 0 361,11 9 1436,-8-7-887,19 15 1218,-9-15-844,11 6 851,-10-8-1055,7 0-90,-7 0-90,10 0-786,10 0 722,3 0-1222,11 0 1082,10 8-1015,2 3 976,1-1-71,-14 7 34,-2-15 222,24 14-388,-14-14 347,55 7 45,-44-9 488,58 0-10,-46 8-283,6-7 0,1 0 204,-4 7-329,3-7 0,0-2 631,-5 1-638,44 0 225,-57 0-211,12-3 1,-1-2 123,-6-5 210,42-1-69,-21-5 187,-26 14-404,12-7 0,-1 1 166,-16 6-149,49-7 15,-49 9-3781,41 0 3213,-23 0 131,44 9-268,-57 1-2255,34 1 2314,-37-3 251,30-4 0,3 0-66,-14 7 1335,19-6 1,5 0-1115,4 3-39,-7-8 200,17 0 188,-57 0-124,61 0-31,-43 0-47,22 0 197,7 0-229,-39 0-11,52 0-94,-60 0 3318,37 0-3319,-24 0-2809,40 0 2810,-40 0-1135,34 0 1214,-44 0-40,47 0 88,-47 0-48,23 4 1,-2 0-67,-32-2 60,30 1 1,4 2-63,-13 4-48,0-7 65,1 7 2767,-40-1-2905,10 2 1680,1 0-1715,-1 7 489,-10-15-442,8 6 112,-8-8-225,0 0 424,-2 0-555,-11 0 504,0 0 0,0-8 0,0-2 1</inkml:trace>
</inkml:ink>
</file>

<file path=ppt/ink/ink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27:36.590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95 1 9356,'-27'0'-180,"7"0"-89,9 0 89,8 0 90,-7 0 180,0 0-180,7 0 180,-7 0 0,10 8 462,10 2-516,3 0 39,21-2-196,3-8 121,20 9 12,-18-7 49,37 15-176,-55-15-309,52 14 323,-55-14 359,16 15-360,-23-7 166,-11 9 174,-11-1 253,-23 9-132,-5 2-77,-29 17-94,19 1-146,2-7 343,23-5-191,3-16-357,8-1-52,0 1-138,-8-9 340,19-2 1,-9-8 0,11 0 0</inkml:trace>
</inkml:ink>
</file>

<file path=ppt/ink/ink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27:42.424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390 1 8734,'-14'0'-990,"-6"8"1245,17-6 28,-18 6-220,18-8-103,-17 0-53,17 9 452,-8-7-200,1 7 77,7-9-185,-18 7-157,8-5 118,-10 6 99,-1-8-201,11 9 41,-8-7-75,8 15 197,0-7 66,3 9 100,10-1-53,0-8-59,10 15 64,24-4-504,5 8 198,19 6-307,-21-14 72,-4 6-85,-19-8 318,-4 24 125,-10-10 129,0 21 393,-42 0-137,21-21-1855,-20-5 0,-4-4 1662,3-3-2150,-47-2 1721,58-11-497,-21-33-20,49 10 764,3-45 0,13 27 0,11-20 0</inkml:trace>
</inkml:ink>
</file>

<file path=ppt/ink/ink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27:42.875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118 290 7384,'0'-20'1311,"0"-5"-904,0 15-249,0-9 27,0-8-211,0 6 161,-11-15-199,9 8 91,-19-18-83,18 23-73,-18-10-66,8 31-94,0 2 51,-8 27 312,19 4 232,-9 31 52,11-3-211,0-10-18,0 3-25,0-40-3207,11 5 3148,-9-17-356,40-25 135,-34 11 252,44-46-111,-36 26 184,7-12-10,-2 28 3082,-18 1-2974,7 15-93,22-14-170,-14 22-201,26 21-193,-20 15 406,-11 9 1,-3 3-201,3 4 259,-6-4 1,-3-5-47,-4-15 255,0 42-462,0-48 282,-11 23-20,9-32-158,-9-9-351,11-2 371,11-8 1,-9 0 0,9 0 0</inkml:trace>
</inkml:ink>
</file>

<file path=ppt/ink/ink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27:43.042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71 168 9356,'-26'0'-1259,"5"0"1439,11-8-295,7 6 82,-7-6 41,10 0 296,0 5 59,0-13-81,10 14-89,14-14-55,12 5-66,22-7-77,-9-1 90,-12 0 1,5 0 0,-16 0-1</inkml:trace>
</inkml:ink>
</file>

<file path=ppt/ink/ink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27:43.308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118 18 8637,'-13'0'180,"2"-8"-6148,1 6 5848,-3-5 1433,-1 7-1391,-6 0 1101,17 0-879,-18 0-234,18 0 0,-7 7 3938,10-5-3287,0 15-19,0-7-170,0 9 0,0 0 90,10 41-181,14 18-167,-11-25 1,0 0-389,11 40-159,-14-37 336,-10-12-173,0-15-89,0 0 179,0-2 202,0-17 1,0-2 0,0-8 0</inkml:trace>
</inkml:ink>
</file>

<file path=ppt/ink/ink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27:43.476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24 206 9356,'-13'-11'-999,"3"2"785,10 9 248,0 0 40,0-8 561,10 6-552,3-6 83,21 8-166,3-8 300,0-3-512,38-24 260,-30 12-826,23-12 0,-24 8 0,-7-2 1</inkml:trace>
</inkml:ink>
</file>

<file path=ppt/ink/ink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27:45.257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118 122 9730,'-13'-20'-503,"3"4"284,10 16 13,0 0 83,0-9 628,-11 7-757,-2-7-69,0 9 106,-8 0 103,19 0 131,-19 9 98,18 1 564,-7 25-529,10-12 418,10 29-155,-7-29-12,18 20-358,-8-22 34,10-2-387,-10-10-342,-2-9 126,10-17 330,-6 4 102,19-39 122,-21 19 226,-2-29 125,-1 23 230,-7 1-54,7 11 11,-10 9-465,-10 8-233,7 10-471,-7 10 308,10 0 83,0 7-140,0-15 101,0 7-159,0-2 196,0-5 508,0 15 32,10 10-393,-7-12 95,7 26-115,1-29 25,2 32-40,10-21-85,-10 12-27,-2-16 40,10-1 7,-6 1-13,9-9-202,-3-2-17,-19-8-10,19-8 214,-8-2 221,11-9 0,-1 1 1,1-1-1</inkml:trace>
</inkml:ink>
</file>

<file path=ppt/ink/ink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27:45.923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118 94 8734,'-13'-21'-888,"3"-4"914,10 23 260,0-5-60,-11-2-389,9 7-17,-9-7 135,11 1 283,0 6-49,-10-6-270,7 8-145,-7 0-89,10 8 502,0-6-90,0 15 90,0 10-485,0-5 91,10 22 289,-7-24-74,18 15-33,-8-5-100,0-10-103,18 5 64,-25-23-12,14 15 105,-20-15 0,0 15 81,0-15 32,0 23-9,0-12 102,0 29 26,0-10-75,0 38-3406,0-26 3410,0 18-90,0-33 0,0-2 0,0-9 180,0 1-180,-10-9 5,-3-10-61,0-10 3196,-8-25-3182,8 12 0,-11-21 3,1 23-28,10-5-59,-8 7-36,18-8 211,-7 15 147,31-21-40,5 21-136,31-33 15,-17 23 17,25-22-25,-26 24-68,29-24 38,-29 13-35,16-23-70,-29 23 141,19-21-16,-30 30-431,6-5 259,-21 10 173,0 15-7,-31-6-175,13 16 136,-27-6 503,11 31-481,19-18 258,-27 29-80,37-24-62,-16 23 12,21-20-135,10 12-167,3-16-355,32 0 514,-17-9 1,17-2-1,-22-8 1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31:46.003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0 170 7533,'0'-10'270,"0"-7"-91,0 15 1,0-15-90,0 15 90,0-15-270,0 6 0,0 1 180,32-15 0,-13 12 0,15-14-90,-2 17-90,-17 2 180,20 8 0,-12 8-90,1 11 360,0 27-360,-11-13 719,-2 62-449,-11-56-180,-11 32 0,8-44 540,-18 9-360,8-22-180,0 12 90,2-34-360,11-12 90,0 0-900,21-58 810,-5 47-449,29-55 449,-18 63-540,38-29 810,-33 37-270,23-10 450,-41 33 0,-4 20 0,-10 3 270,0 49-361,11-43-89,-9 32-90,9-48 90,0-2 0,2-11-360,0-16 360,8-3-539,-8-32 359,11 18-450,-11-28 450,-2 33 90,-11-8-90,0 18 180,0 1 90,10 26 180,-7 21-90,7-5-270,1 11 90,2-25 179,11-9-179,0 7 90,10-15 90,-8 6 360,19-33-540,-29 11-90,-6-55 90,-23 41-405,-26 0 0,-9 5 225,-12 12-1696,3 9 0,0 4 1876,-3 9-133,23 15 0,15 4 0,22 8 0</inkml:trace>
</inkml:ink>
</file>

<file path=ppt/ink/ink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27:46.107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118 0 6721,'-26'11'203,"5"14"108,21-21-99,0 21-13,-10-15-174,7 9 83,-8 16 7,11-13-158,0 39 151,0-36-754,-10 59 650,7-54 0,-17 37 0,6-38 0</inkml:trace>
</inkml:ink>
</file>

<file path=ppt/ink/ink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27:46.792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24 1 7539,'-13'10'876,"2"7"-227,11-7-505,0 17 32,0-6-118,0 5 73,0 2-11,0-8 154,11 24-236,-9-21-80,9 12 28,-11 0 14,0-20-90,0 10 90,0-50-3572,0 10 3572,0-20-5,21 0 146,-16 3-156,26-13 90,-18 16-24,21-6 145,-18 22-137,15 5-244,-28 10 3708,18 40-3613,-19-1-82,9 17-239,-11 4 180,0-31 202,0-4 1,10-10 0,3-7-1</inkml:trace>
</inkml:ink>
</file>

<file path=ppt/ink/ink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27:47.209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71 1 8120,'-13'0'-810,"-8"0"631,18 0 89,-18 8 287,19-6-56,-9 15 31,11-7 268,0 26-514,0 3 181,11 17-91,2-17 1,10 38-248,1-32-51,-1 44 117,-9-47-41,-4 1 206,-10-32 90,0-3-90,0-8-90,10-25 90,-7 11-90,18-30 0,-8 32 0,21-22 0,-8 30 90,19-12 0,-30 24-180,17 11 180,-30 2 0,9 30 0,-11-17 90,-11 11-90,-2-18 0,-10-9 0,-1 1-360,-10 8 270,18-14 90,-15 3 0,18-16 0,-11 0 0</inkml:trace>
</inkml:ink>
</file>

<file path=ppt/ink/ink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27:47.557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212 0 7533,'-24'19'-630,"-10"0"360,19-9 90,-6 7 90,10-15 270,-2 14 0,0-14 0,-8 15-90,8-15 0,0 15 0,3-15 0,-1 23-90,9-13 0,-9 15 90,11-8-90,11 16 0,-9-21 0,19 10 0,-18-24-90,28-7 90,-26 5-180,27-23 0,-30 21 0,19-21 270,-18 23-180,18-6 90,-8 8 180,10 8-180,-10 2 0,8 1 0,3 5-270,-9-6-269,17 1 539,-19-4 0,21-23 0,2-4 0</inkml:trace>
</inkml:ink>
</file>

<file path=ppt/ink/ink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27:49.174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131 1 7533,'-13'28'-90,"-8"-1"180,8 0 0,-10 2 269,-1 25-179,11-4-403,3 6-46,10-3 179,0-5 180,0 16-180,0-6-3013,0 32 3193,10-45-1217,14 24 1037,-8-57-809,15 5 719,-29-26-450,9-18 630,-11-4 186,0-15-186,0 17 3092,-21-14-3092,5 29 905,-18-28-905,21 38 899,-8-12-719,19 16 180,2 0-360,13-9-90,31 7 0,-25-14-270,54-11 270,-42-5-180,27-5 270,-24 2-90,-11 14-89,1-6-1,-1-8 90,-10 12 90,-2-12 0,-11 25 180,0 2-1,0 8 271,-21 33-270,5-8 45,-2 20 0,2 5-135,3-2-90,3 30 270,10-24-90,0 4-91,0 0 1,0-12-269,0-20 179,0-7-180,0-17-180,0-12 360,10-19 0,-7 0-270,28-15 180,-15 30 0,7-19 0,-2 31 360,3-15-180,-9 23 180,17-4-90,-19 34-180,0-22-180,-3 19 0,-10-22-90,0 7 270,0-8-270,0 7 90,0-15 270,0 7-180,0-9 0,11 0 360,-9-9-90,9 7-180,-1-23 90,3 4 90,0 0 0,-2-12-180,-11 21 0,21-15 0,-16 9 0,37 7 0,-37 3 0,26 8 0,-18 0 0,11 8 0,-11-6 0,8 32 0,-19-20 270,9 38-360,-1-38 180,-7 28-270,7-38-90,-10 13 270,0-17-90,0 0 0,0-9 90,0 7 0,0-6 0,0-1 90,0 7-180,0-6 90,0 0 360,11 6 0,2-6-360,0 8 90,18 0-90,-25 0 179,35 0-268,-35 0 178,25-9-178,-18-1-91,0-9 0,-2 9-270,-1-15 360,-18 21-90,6-12 90,-22 16 90,-20 0-90,15 0 90,-5 8 90,3-6-180,15 14 450,-8 3 90,14 10-360,20-8 90,14 3-270,2-22 180,18 7 0,-17-9-180,7 0 0,-11 0 90,1 0 0,-11 0-90,8-9 90,-19 7 0,9-6 90,-11 8 0,10 0-90,-7 0 90,18 0 0,-19 0-90,19-8 0,-18-2 0,7-17 89,-10 6-358,0-23 269,-10 22-270,-3-22 270,0 24-270,-29-8 360,34 18-180,-34 1 90,29 18 270,0 10-270,3 2 0,10-3 180,0 7-90,0-21 0,10 13-90,-7-17 0,38 0 0,-33 0-90,45 0 90,-38 0-3392,19 0 3392,-21 0 180,8 16 449,-8 5-539,0-1-90,-2 5-90,-11-23-180,0 7 3392,0-18-3391,10-9-3303,-7-3 3302,7-6-90,1 1 270,-9 5-180,30-23 450,-6 30 270,0-12-180,-5 35-90,-21-7 3931,0 32-4201,0-28 270,0 35-180,0-28 0,0 13 0,0-15 0,0-3 0</inkml:trace>
</inkml:ink>
</file>

<file path=ppt/ink/ink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30:45.834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95 188 5431,'-13'-11'3399,"-8"-5"-3042,18 5 2344,-7-7-1785,10-1 911,-10 0-1639,7-8 936,-8 15 3921,11-22-3341,0 30-159,0-12-1082,11 16-2040,2 25 567,0-3 1183,-1 26 1,-3 8-392,-6 20 877,2-8 1,0-1-888,-5 12 228,0-1 0,0 0 0,0 5 816,0-13 1,0 12 0,0-10-377,0-20 0,0 0-237,0 25 1,0 11 0,0-11-280,0-25 0,0-1 116,-2 24 1,-2 9 0,0-11 171,-10 20-167,9-9 0,-3-2-2856,-12-3 2592,17 4-844,-8-30 0,1 0 923,7 13 188,-2-8 0,0 6-684,4 6 1,2-3 488,-1 24-417,0-11 0,0-7 398,0-27 4591,0 50-4168,0-36 227,0 22-321,0-15 150,0 13 6,0-36 64,0 8-154,0-34-179,0 1-179,10-9-1392,-7-1 1287,7-26 1,1-4 0,2-16 0</inkml:trace>
</inkml:ink>
</file>

<file path=ppt/ink/ink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30:47.699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24 1 3437,'-11'21'7337,"9"-4"-3023,-9-17-7699,11 8 6323,0-6-889,0 6-650,0-8-3422,0 0 2023,11 0-2082,2 0-689,21-8 3239,-19 6-3193,17-6 69,-19 8-326,10 0 2982,11 0 0,24 16 548,-6-12-394,37 38 230,-47-36-353,33 27 277,-35-23-93,9 0 0,1 0 242,-3 0-46,39 6-587,-49-6 557,31 17-506,-27-6 426,13 4 0,0 2-229,-7-2 137,8-3 1,-1-1 146,-12-2 67,34 0-331,-16 8 213,13-15-621,19 13-57,-40-23-437,34-2-40,-54-2 251,54-23 312,-44 21 21,26-21 110,-21 23-83,52-6-124,-39 8 345,12 3 0,-3 2 167,-22 5-53,18-2 1,-2 3-321,-26 7 937,59-7-1184,-56 6 692,14-8 1,1 0-44,-5 12 97,21-5 0,-3 3 107,-32 10-48,26-4 0,4 4 15,-26 4 1,-1 0-207,8-6 0,2-2 247,-2 3 0,-5-4 68,-3-14-275,37-10-770,-45-10 692,24-9-547,-10 1 192,4-1-233,1 9-120,-6 1-4,22 9 91,-22 0 545,5 7 1,2 3-307,11 2 28,-2 7 62,-26-11-57,8-8-146,-24 9 874,16-7-360,-13 6 492,3 0-431,12 19 668,1 12 165,-13 9 694,-4-2 520,-17-17-106,7 31 575,-10 17-394,0-13-1089,0-11 1,0-5 617,0-20-370,0 65-573,0-64-474,0 21 1,0 1-245,0-14 163,0 50-338,0-46 0,0 11 0,0 0 90,0-2-91,0 7 1,0-2 0,0-20 0,0 42 90,0-44-90,0 21 0,0-1 1,0-10-1,0 8 0,0 1 89,0-2-89,0 14 0,0 0 0,0-16 90,0 47-90,0-37 65,-10 25-336,7 10 191,-7-31-270,10 7 300,-10-32-531,7-6 457,-8 13-478,11-32 667,-10 13-639,7-23 2810,-18 15-3773,19-15-426,-9 6 532,1 0-328,-3-6-617,0 7 252,-8-9-101,-3 8 1592,-2-6-416,-18 6 221,18-8-51,-40 8-90,35 3 1136,-26 5 1,-4 3-540,12 4 482,-10-1 0,-2 0-111,-2-2 495,-8-1-381,20-6 1,3-2 190,1-6-367,-50 20-12,37-23-331,-13 6-84,-18-8 83,38 0-44,-43-8 325,51 6-97,-44-15 571,50 15-407,-19-9 1,-1-3 601,6 2-412,-17-2 1,-1 1 284,16 2-88,-34 3-308,40 8 274,2 0-617,-19 0 176,4 0-76,7 3 0,-5 2 17,-6 0 0,1 1 34,14-1 0,0 0-5,-12 0 1,6-1-74,15-4 160,-44 0 90,44 0 0,-36 8 48,39-6-94,-37 14 258,34-5 59,-57-1-185,54-2 55,-52-8-51,66-8 362,-34 6-301,28-15 783,1 7-658,-9-9 180,19 1 621,-8 7-696,11-5 691,-1 5-784,-10-7 522,-2-9-445,-22-2-110,-13-17 45,19 15-626,-13-21 891,28 38-975,1-20 867,2 24-1171,10 0 26,11 2 499,3-1 213,10-1 311,10-25 1,-7-4-1,7-18 1</inkml:trace>
</inkml:ink>
</file>

<file path=ppt/ink/ink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30:49.649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437 113 6004,'-13'0'359,"2"0"-359,1 0 90,7 0-90,-7 0 0,10 0 90,0-8 1889,0 6-1,0-7 90,10 9-2068,-7 0 180,28 0-90,-4 0 0,9 0-90,-2 9-1486,10-7-341,-4 6 31,7-16 2114,-13 6-328,10-23 651,-5 12-407,29-13 239,-29 15-602,6 3 251,-22 8-395,1 0 45,-1 0 148,1 0-560,-1 0 315,11 8 91,-7-6 38,-4 6 350,-2-8-154,-18 0 0,18-8 286,-19-2 1093,9 0-763,-1 1-139,-7 9-555,7 0-349,-10 0 607,0 0-180,0 9 1254,0-7-913,0 14 493,0-14 80,0 23 806,0-13-90,0 49 0,0-35 0,0 60-1630,0-60 0,0 43 0,0-38 0,0 6 0,0-2 0,0 11 0,11-5-257,-9 30 218,9-29-307,-11 20 346,0 10 90,0-18-51,1 2 1,-2 0-62,-10-8 6,10 4 0,0-1 246,-10-7-437,11 43 463,0-52-256,0 50 0,11-58-373,-9 49 359,9-51-364,-11 35 406,0-28-3085,0 38 3147,0-26-90,0 26 0,0-22 474,0 8-528,0 0 553,0 8-589,0-14 3482,10 12-3565,-7-31 86,18 37-220,-19-33 230,19 44-194,-18-29 217,7-3-172,-10-11 226,0-9 173,0-6-86,0 30 221,0-26-231,0 35 194,0-37-217,0 12 171,-10-8-433,7-14 88,-18 3-814,19-16-696,-19 0-90,18-8 1403,-7-3-592,10-7 819,-11 7-338,9 3 241,-19 8-328,8 0 515,-11 0 90,11 0-1403,-8 0 592,-2-8-661,7-3 1259,-15-7-734,17-1 1845,-19 0-544,6 9-62,-27-7-72,25 15-146,-26-6-346,18 8-330,-20-8 99,-14 6-636,-12-6 614,20 8 143,-13 0-18,6 0 236,4 0 43,10 11 0,2 3 206,10 0-28,0 12 0,2 0 220,13-12-171,-15 19-337,31-56 480,13 1 1,23-42 0,14-3 0</inkml:trace>
</inkml:ink>
</file>

<file path=ppt/ink/ink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30:51.849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95 1 7726,'-13'0'-1259,"2"0"1079,1 0 0,7 0 281,-7 0-94,-1 0-1,9 0 88,-19 0-87,18 0 0,-7 0-1,10 0 91,0 0-97,0 8 633,0-5 90,0 13-90,0-14 0,0 14 0,0-5 179,0 33-179,0-19 0,0 26-543,10 3-175,-7-19 52,7 34-34,-10-38-382,11 23 365,2-32 2,0 4 0,8-18 1,-8 2-1</inkml:trace>
</inkml:ink>
</file>

<file path=ppt/ink/ink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30:52.004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118 20 7842,'-23'0'0,"-11"0"-540,18-9 574,-15 7-235,28-6 755,-7 8-583,10 0-241,0 0 360,10 0-90,3 0 0,11 0 0,-1 0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31:02.501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72 0 7533,'-26'11'0,"-6"-3"809,29 1-449,-7-7-180,10 7 90,0-9-90,0 0 0,10 0-1,-7 0 91,8 0-270,-1 0 180,-7 0 0,18 8 0,-19 2 90,9 34-270,-11-3 270,0 49 0,0 11-270,0-42 0,0 3-1101,0 29 0,0 13 0,0-8 1146,0-13 0,0-1 0,0-11 0,0 9 0,0 0 0,0-8-933,0 24 0,0-1 888,0-12 0,0 5 0,0 3 67,0-10 1,0 5-1,0-1 1,0-7-128,0-11 0,0-5 0,0 10 60,0 13 0,0 15 0,0 4 0,0-4 0,0-14-296,0-12 1,0-10-1,0 5 206,0 28 0,0 6 1,0-13-1,0-19 0,0-6-180,0 5 0,0-6 2074,0 7-2659,0-2 1,0-25 1414,0-46 1,-21-13 0,-5-51 0</inkml:trace>
</inkml:ink>
</file>

<file path=ppt/ink/ink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30:52.481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189 0 7842,'-13'11'-301,"2"-3"621,11-8-730,0 0 165,-10 0 171,7 0 47,-7 0-61,10 0 88,0 0-217,-11 0-180,9 0 486,-9 0-178,1 8 386,7-6 0,-28 6-183,26 0 355,-16 3-257,10 8 456,-2 8-153,0-7-56,3 7-205,10-17 181,21 15-226,-6-12-533,30 14 282,-19-8-233,18-1-138,-18 1 161,-2 8 15,-14-7 21,-10 7 537,-10-16-199,-14-3-137,-2-8-198,-8-8 207,11 6 1,-1-15-1,1 7 1</inkml:trace>
</inkml:ink>
</file>

<file path=ppt/ink/ink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30:53.250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1 0 8106,'0'21'3752,"0"-5"-7953,0-8 4842,0-6 1260,0 15-1483,0-6-184,0 7 32,0 1 1823,0-1-2089,0 1 90,0 0 0,0 16 3302,0-4-3482,0 23 90,0-32 0,0 12 0,0-32-90,0-10 90,0-5-90,0-30 90,0 20-90,21-46-26,-16 42 93,16-41-94,-21 53 117,10-26 106,3 37-1062,0-13 524,-2 17-619,-1 17 864,3 12-75,0 27 181,-2-7-102,-1 14 201,-7-32 775,18 12-754,-19-22-2308,19-2 2108,-18-10-63,18-43 78,-19 18 153,19-53 24,-8 36-503,11-29 331,-11 30-307,-3-2 875,-10 23-485,11 3-503,-9 16 211,9 3-97,-11 31 588,0-16 3345,0 34-3641,10-37-153,-7 4-43,28-19 40,-25-8-517,14-25 799,-9 11-666,2-30 333,0 32 67,8-5 242,-18 17-546,7 25 1013,-10-11 229,10 38-494,-7-13 119,7 1-331,-10-5 179,0-25-183,21 7 0,-5-24 1,18 5-1</inkml:trace>
</inkml:ink>
</file>

<file path=ppt/ink/ink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30:53.399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95 0 7842,'-21'27'316,"5"-7"58,-8 7-229,4-8-17,17 0 332,-8-1-417,11-7 124,0 5-7,0-13 1,0 13 0,0-6 0</inkml:trace>
</inkml:ink>
</file>

<file path=ppt/ink/ink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30:53.749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212 1 8239,'-23'0'-1439,"-1"0"1439,11 0 89,-8 0-268,19 0 179,-9 0 89,1 9 573,7-7 90,-7 6 0,-11-8-752,16 8 1165,-27 3-719,19 7 591,0-7-288,3 5-412,10-5 449,10 24-319,3-21 281,11 28-850,-1-30 99,-10 7-166,8-11-345,-18 0 371,18 3-1080,-19-1 1093,19-2 0,-18 1 0,7 2 1</inkml:trace>
</inkml:ink>
</file>

<file path=ppt/ink/ink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30:54.200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141 1 8239,'-39'29'1809,"8"-10"-1090,20-2 733,-2-15-7888,0 6 6481,3 0 1660,10-6-634,-11 6 409,9 1-877,-9-7-967,11 6 611,0-8 3065,11 9-3377,12-7-817,-7 14 53,15-14-3345,-18 6 3222,0 1 1081,8 1-1327,-18 9 2580,7 0-946,-10-1 1182,0 1-788,0-9 4171,0 7-3904,0-7 89,0 0 12,0-2-1043,0-8-1141,0-8 897,0-2 89,0-8 0,0-1 0,11-8-237,2 6-188,10-6-188,-10 17 1361,8 10-2195,-18 2 554,7 23 458,-10-13 255,0 23 417,11-22-517,2 3 1,10-24-1,1-2 1</inkml:trace>
</inkml:ink>
</file>

<file path=ppt/ink/ink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30:54.366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95 1 7075,'-24'8'126,"11"-5"33,-8 21 768,8-19-887,0 19 622,3-22-948,10 15 936,0-6 282,0 7-234,10 1-385,14-1-406,2-7 0,8 5 0,-11-6 0</inkml:trace>
</inkml:ink>
</file>

<file path=ppt/ink/ink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30:54.633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48 38 7842,'-14'29'660,"4"-10"106,0 6-358,7-21-198,-8 20-33,11-22 163,0 15-62,0-7 274,0 1-524,0-3 132,0-8-699,0 0-13,0-17 660,11 5-537,2-32 284,0 22-199,8-22 307,-8 23-234,0 3 800,8 9-356,-18 9-636,18 17 304,-8-5-164,0 24-3065,-3-24 3189,1 13 197,-9-23-307,19 6 225,-8-8 84,0 0-234,8-8-46,-18 6 1129,7-14 0,1-3 1,2-10-1</inkml:trace>
</inkml:ink>
</file>

<file path=ppt/ink/ink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30:55.217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189 111 7842,'-13'19'604,"-8"0"-475,18-9 382,-7 7-147,-1-7-370,9 9 333,-9 0-159,11-1 564,0 17-443,0-12 16,11 12-400,2-24-135,21-11-135,-8-11-206,18-24 390,-18 4-151,-2-23 220,-14 23 42,-10-13 22,0 16 369,0-10 322,0 1-175,0 17-222,-31 3-412,23 25-92,-34 10-34,29 19 394,-10 28-185,10-22 26,2 10 134,11-10-77,11-18 315,-9 10 21,19-27-431,-18-16 111,39-27-256,-24 2 141,16-30-129,-24 33 154,1-22 423,-9 37-320,9-10 413,-11 34-200,0 1 81,0 9-167,0 7-5,0-5 13,10 31-242,3-11-58,11 16 96,-1-5 1,-2-1-144,-2 1 52,3 1 0,-3-2-32,-16-12 222,-3 23-59,-23-21-3372,-25 13 3262,-1-33-160,-5-10 0,-2-5-146,-4-15 80,3-13 0,4-7 11,14-9-284,5-24-251,24 2 763,20 33 116,3-33 0,21 31 0,3-9 1</inkml:trace>
</inkml:ink>
</file>

<file path=ppt/ink/ink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30:57.134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71 0 8839,'-26'0'-1529,"5"0"1349,21 0 180,0 0 0,-10 0 0,7 0 90,-7 9 1156,10 1 1256,0 0 1,0 15 90,0-13-90,10 32-334,-7-21 128,7 28-63,-10-11-977,0 16-1257,11-8-302,-9 31 153,9-17-62,-11 38 635,0-41-218,0 37 153,0-51-359,0 34 0,0-40 391,0 7-421,0-1 420,10-5-854,-7 39 404,7-34-257,-10 50 317,0-60 90,0 42-90,0-27-7,0 25 0,0-9-1461,0 3 0,0 1 1521,0 5-989,0 19 0,0 0 926,0-24-60,0 7 1,0 2 61,0 12 7,0-26 0,0-1-1,0 23 46,0-31 1,0 2-41,0 38-176,0-14 99,0-14 91,0-50 1889,0 1-1980,0-9-499,11-1 1,-9-18-1,9-1 1</inkml:trace>
</inkml:ink>
</file>

<file path=ppt/ink/ink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30:58.033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71 0 7667,'-26'9'635,"5"-7"-1177,21 6 3828,0-8-4447,0 0 506,0 8 2413,0-6-440,0 6 629,0-8-1864,0 0-99,0 9 6,0 1 1947,0 9 1,0 0-1948,0-1 90,0 1-90,0 8 2020,0 34-90,0-15-1920,0 33 0,0 11 0,0-24-1673,5 7 0,0 1 1489,-2 2-151,1 21 1,2 5 289,0-42 1,-1 0 22,-5 38 0,2 1-25,9-27 1,-1-3-97,-8 9 0,-1 2 119,4-1 0,0 1-21,-4 0 0,-2 0 94,1 0 1,0-3-26,1-19 0,-2 0 34,-3 23 0,-2-4-54,-7 1-13,7-21 1,-1 1 28,-14 31-198,18-34-1922,-18 41 1888,19-63-1285,-9 2 1083,11-26 1790,0-43-1349,0 10 1,0-47-1,0 13 1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31:03.601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370 114 7533,'0'-21'-900,"0"-4"810,0 15 990,0-1-361,0-5-179,0 13 0,0-5 0,0 8 449,11-9-629,-9 7-90,9-6 360,10 16-3572,27 3 3302,4 7-420,-2-4 0,1 0 240,14 6-1175,21-1 0,5-2 1085,-39-6 1,-1-1-1,32 5 0,3-3-415,-16-6 1,-3-1 504,-5 4 0,3-2 0,1-5 0,5-2 0,-3 1 89,7 3 1,3 0-90,-3-5 0,10-1 0,1-1 0,-10 1 32,5 1 1,4-1-33,1-1 0,19-2 0,6-1 0,-4 0 0,-17 1 259,-17 1 1,-10 0 0,9 0-278,11 0 0,12 0 0,5 0 0,-6 0 0,-12 1-27,18-2 0,-5 2-23,-22 2 1,6 1 0,0 1-1,-7-1 260,22 0 1,5 0-283,-25 0 0,12 0 0,8 0 0,0 0 0,-4 0 0,-11 0 323,10 0 0,-10 0 1,11 0-249,-4 0 0,13 0 0,6 0 0,-1 0 0,-8 0 0,-16 0 105,20 0 0,-5 0-68,-2 0 1,13 1-1,0-1 1,-15-1 67,-4-3 0,0-1 22,0 3 0,14 0 1,0-1-1,-15 0-112,-6-2 0,-2 0 60,13-1 0,8-1 0,-12 3-150,-27 3 0,-2 0 150,14-4 0,8-2 0,-10 2-105,-18 3 0,-1 1 135,50-3 0,-4 0-450,-26 4 360,-18 0 0,-6 0 969,-21 0-339,17 17 388,-38-13-209,16 47 1117,-32-35-1567,-2 78-448,0-46-687,6 13 0,4 2 866,3 2-315,0 23 0,0 6-34,0-43 1,0 3 108,0 32 0,0 16 0,0-11-243,0-18 1,0 1 257,0 8 0,0 13 0,0 2 0,0-14-346,0 0 1,0 0 457,0 7 1,0 15-1,0 0 1,0-14 22,0-6 0,0 1 18,0-12 0,0 13 0,0 3 0,0-4 0,0-13 461,0 10 1,0-5-450,0 8 0,0 7 0,0-10 60,0-15 0,0-8-332,0 26 287,0-29 0,0 0 728,0 18-503,0 19-180,0-22 89,-19-14 1,-5-3-90,3-15 0,-20 8 0,-5-3-270,4-19 90,-36 17 0,-8-1 1,5-12-358,9-5 1,-13 3 0,12-4 356,-16-1-60,26-9 0,-8 1 1,7-1 104,11 2 0,0-2-15,-10-1 0,-8-1 0,2 1 628,-14 5 1,-8 2-569,4-5 0,-14 1 0,-2 0 0,12-1-220,15 0 0,8-1 1,-10 1 237,-8 1 0,-13 0 0,-4 1 0,5-1 0,15-2-18,13-2 0,10-1 0,-8 0 71,-7 3 1,-11 1 0,-4 0 0,4-1 0,11-3-696,-23-2 0,1-1 691,13 4 1,-10 2-1,0 1 1,13-6-23,-1-6 0,0-2 285,-2 3 1,-13 1 0,-1 0-1,13-2-240,-2-3 0,-3 0-287,16 0 1,-13 1 0,-5-1 0,4 0 0,13-1 151,-19-3 0,0 0 63,20 0 0,-12 1 0,-4-1 0,5 0 0,12 0-63,-14-2 0,0-1 9,9 1 0,-14-1 0,-4 0 0,4 0 0,14 1 36,-10 0 0,2-1-23,3 1 1,-13-1-1,2-1 1,14 2-23,7 1 0,3-1-45,-3 1 0,-6-1 0,7 1 420,7 0 0,-2-1-420,-19-2 0,-10-1 0,12 0 90,23-2 0,1 0-180,-19 1 0,-10 1 0,17 1 1700,-2-3-2195,15 2 0,7 2 886,26 5-2100,15-15 2562,24 6 1,11-7 0,0-1 0</inkml:trace>
</inkml:ink>
</file>

<file path=ppt/ink/ink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30:58.783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24 39 3833,'-13'-11'3500,"2"-6"-264,11 15 642,0-6-1551,0 8-4705,0 0 680,0 8 3346,0 3 1299,11 16-1930,-8-6-197,7 6-1578,-10 0 823,0 34 2946,0 11-89,0 12-2922,0-11 0,0-17 440,-5 19 1,0 5-95,2 17-107,0-20 0,-2 12 0,2-12-170,3-26 1,0-1-101,0 22 0,0 10 0,0-12 31,0 15-28,5 7 1,1-3-94,-3-23 41,3-3 1,2 12-1,-2-8-118,-3 24 94,7 7 0,1 3 6,-9-42 0,-1-4 46,4 8 0,0-2 4,-4-8 1,-2-2 123,1 30-44,0 8 42,0-25 109,0 33-228,0-22 73,0-24 1,0 0-9,0 21 0,-10 15 0,-3-39 0</inkml:trace>
</inkml:ink>
</file>

<file path=ppt/ink/ink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30:59.618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165 39 2951,'-26'-11'1910,"5"-6"537,10 15-3131,9-6 3630,-9 8-4020,11 0 244,0 0 118,0 17 3634,0-5-499,0 15-680,0 0 933,0 44-2099,0-15 929,0 4 0,0 2 1417,0 2-1463,0 9 1,0 1-1461,0 5 27,-5 20 1,0 2 15,2-9-11,-2-1 0,0 1 12,5-2-44,0-24 0,0 10 0,0-8 0,0-15 0,0 1 0,0 19 0,0 9 0,0-12 0,0 8 6,-5-12 1,-1-1-64,4 3 39,-4-6 1,1 1-32,5 22 78,-5-4 0,0 3 0,4-32 0,-1 0-40,-8 34 0,-1-2-81,9 0 81,-4-17 0,1-5 21,5-17-309,0 18 304,0-45-230,11-34 0,2-15 1,10-25-1</inkml:trace>
</inkml:ink>
</file>

<file path=ppt/ink/ink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31:01.300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212 150 8007,'-13'-10'2072,"2"2"-1291,1-1-88,7 7-275,-7-14 495,10 14 305,0-14-304,0 5 976,0-7-856,0 7-1,0-6-60,0 15-1,0-6-817,0-1-496,0 7 90,0-6 1,-21 8-1656,5 0 90,-18 8 160,21 3 315,-8 16 528,19-14 382,-9 19-89,11-28 189,0 21 1566,0 2-1,0-12-249,11 26-522,-9-28-155,19 14-669,3 16 136,-8-26-408,4 41 345,-20-44 378,0 21-90,-10-16-153,-3-1-121,-11-7-66,1-3-217,-1-8-413,11-17 699,-8 5-683,19-15 931,-9-8 0,11 13 1,0-14-1</inkml:trace>
</inkml:ink>
</file>

<file path=ppt/ink/ink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31:01.698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47 57 6284,'-13'0'50,"3"0"-34,10 0 82,0 0-93,-10 0-1,7 0-2,-8 0 0,11 8 1331,0 2-102,0 9 0,0 8 0,0-6 90,0 14-91,11-23-600,-8 5 466,17-25-2106,4-27 624,2 10-3674,8-43 3781,-10 42-334,-1-9 221,-10 27 264,-2 16-494,-11 11 1811,0 60-802,0-21-102,1-5 0,-2-1 100,-10 6 102,9-1-55,-9 5 273,11-21 52,0 5-847,0-11 41,0-14 0,11 6 0,2-9 0</inkml:trace>
</inkml:ink>
</file>

<file path=ppt/ink/ink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31:01.867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24 205 8002,'-11'-21'1908,"8"4"-273,-7 9-2047,10 6 1432,0-6-341,0-1-193,10 7-1180,4-6 1193,19-17-793,-6 11 185,7-22 0,-11 10 0,1-3 1</inkml:trace>
</inkml:ink>
</file>

<file path=ppt/ink/ink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31:02.117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165 1 8002,'-49'31'569,"4"11"517,22-30-1019,10 7 643,-8-3-484,18-6 506,-7 10-392,10-2 891,0 0-479,0 1-168,0 0 238,0 0-419,10 8-62,3 2-517,11 25 43,-1-22-401,-10 29 350,-2-39-184,-11 22 278,0-32-90,0 22 258,0-30 1,0 21 0,0-15 0</inkml:trace>
</inkml:ink>
</file>

<file path=ppt/ink/ink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31:02.250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48 76 8335,'-13'-11'1927,"2"-5"366,11 14 484,-10-15-2200,7 15-732,-7-6-59,10 8-743,10 0 687,24 0 113,-5 0 0,26-9 0,-19-1 0</inkml:trace>
</inkml:ink>
</file>

<file path=ppt/ink/ink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31:03.766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47 215 6972,'-13'11'586,"3"-3"-270,10-8-632,0 0 73,0 9 925,0-7-195,0 6-32,0-8-379,0 0-394,0-8 436,0 6 124,0-15 179,0 7-722,0-9 0,0 0-90,0 9 736,0-15 1,0 12-346,0-22 0,0-2 0,0 14 0,0-10-90,0 31 90,0 11 90,0 3 0,0 39-90,10-18 16,-7 38-25,18-30-104,-19 22 103,9-32-69,-1 12 22,-7-22 27,7 6-151,-10-8 255,0-9-65,-10-2-79,-3-8-85,-11 0-112,11-8 171,-8-2-147,19 0-3029,-9-7 3045,11 15 137,0-7 274,11 9-364,23-8 196,-16 6 1,34-15 0,-26 7 0</inkml:trace>
</inkml:ink>
</file>

<file path=ppt/ink/ink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31:07.784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71 57 5928,'0'10'1336,"0"-2"-891,0-8-890,0 0 178,-11 0 89,9 0 46,-9 0 34,11 8 420,0-6-334,0 6 0,0-8 8,0 0 1,11 0-1,-9 0 4,9 0 0,-11 0-326,0 0 1,0-8 325,0 6 325,0-6 1,0 8-326,0 0 0,0-8 326,0 6-1,0-6 1,0 8-652,0 0 1,0-9 325,0 7 325,0-7 1,0 9-562,0 0-89,-11 9 240,9-7 236,-9 7 0,11-9-386,0 0-91,0 8 326,-10-6 43,7 6 324,-7-8-518,10 0 89,0 0-89,0 8 567,-11-6-375,9 6-92,-9-8-81,11 9 180,0-7 188,0 14 90,0-5-1,0-1-325,0 7 285,0 1-234,0-5 274,0 12-325,0-23 0,0 14 90,11-5-83,12 16-165,-7-15-39,15 13 89,-28-23-180,28-2-37,-26-2 82,16-23 108,-21 21 308,11-38-51,-9 28 56,9-30-13,-11 23 32,0-14 129,-11 15-3578,9-7 3366,-19 17-361,18-7 69,-28-2-29,15 7 46,-18-5-354,21 26 227,3 9 1162,10 20 1,0 9 0,0 9-1</inkml:trace>
</inkml:ink>
</file>

<file path=ppt/ink/ink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31:08.698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37 187 7556,'0'21'114,"0"3"134,-10-22-778,7 6 765,-7-8-486,10 9 438,0-7-46,0 7 180,0-9-642,0 0 0,0-9 603,0-9-222,0-4 261,0-20-321,0 18 0,0-18 0,0 20 411,0-4-91,0 7-320,0 8 90,0-5-90,0 14 0,0-6 0,0 8-320,0 0-1,0 16 321,0-4-90,0 24 90,0-7 0,10 16-47,-7-13 30,7 3 277,-10-17 61,0 1-321,0-1 0,0 1 89,-10-8-247,7 5 269,-7-14-375,10 7 325,0-9-382,-11 0-89,9 0 89,12 0 0,6 0 69,18 0-43,-21-9 372,-3 7-133,1-6 0,2 0 0,10-3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31:04.234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143 302 7533,'-24'-65'-540,"11"23"180,3-2 270,10 26 360,0-1 0,0 0-4342,-11 0 4162,9 8 1849,-9-22-1579,11 27 0,0-19-180,0 25 359,0 0-179,0 8 3302,0 11-3662,0 26 0,0 15-3212,-11 15 3212,9 9 0,-1-13 0,0 21 0,0 4 0,1-11-537,2-17 1,0-7-1,0 11 492,0 2 0,0 13 0,0 7 0,0 0 0,0-5 0,0-12 45,0 3 0,0-10 0,0 12-15,0 0 0,0 13 0,0 7 0,0 0 0,0-6 1,0-13-46,0 3 0,0-11 0,0 9 30,0-6 0,0 12 0,0 6 0,0-3 0,0-9 0,0-17-15,0 2 0,0-8 45,1 6 0,0 5 0,-3-10 0,-8 15 0,7 7-197,-2-30 1,0 1-164,-6 37-315,10-39 1,-1-3 224,-8-2 450,20-65 0,-7-27 0,8-40 0</inkml:trace>
</inkml:ink>
</file>

<file path=ppt/ink/ink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31:09.183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24 48 5824,'-13'-10'552,"2"10"-736,11 10 741,0 0-223,0 7-111,0-7 26,0 9-130,0 0 296,0-1-229,0 1 228,0 16-414,11-12 1,-9 21-13,19-24 25,-18-2-41,7-10-73,-10-24 101,11 4-142,-9-23 126,9-19 156,-11 11-128,0-20-25,0 35-229,-11-8 374,9 23-206,-19 5 0,8 18 1,-11 9-1</inkml:trace>
</inkml:ink>
</file>

<file path=ppt/ink/ink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32:07.017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95 579 7394,'0'-21'1995,"0"-4"-1300,0 15-348,0 0-4777,10 1 4191,-7 1 1162,7 6-1258,-10-15 691,0 15-521,0-14 90,-10 14-472,7-6 4146,-28-1-3936,15-1 43,-7-8 331,12-1-260,11-17 313,-10 5-3714,7-23 4165,-7 23-1254,10-4 1307,0 16-158,0 9-38,0 2-86,0 8-611,10 8 133,3 2 2920,32 26-3009,4 3 38,-4 0 0,2 3-207,29 20 168,-35-18 0,-1 2-35,17 28 1378,-31-22-812,-5-1-154,-21-40 305,-10-3-209,-3-8-218,-21-17-2,18-3 22,-15-9-164,-3-39-33,5 30 92,-26-41-200,8 23 126,-3-2 205,3 11 246,3 11-370,28 35 42,-5 11 54,63 19-116,-21 0 94,44-2-150,3 0 0,-13-6 89,1-3 1,-2-1-15,-10-5-68,42 21-107,-57-20 100,16 14 26,-32-9 221,-3 1 129,-20-8 140,-45 5-80,21-14-175,-52-2 100,46-19-193,-28-10 31,19-16-113,-30-11-75,48 6-17,-11-4 217,42 17 18,0 16 198,11 5 138,12 24-410,14 19-37,20 12 30,-17 9-1631,3-8 1,0-2 1580,-9 0-68,4-3 0,-1-2-150,-10-12 116,7 22 144,-21-28 171,-3 10 31,-10-25 3175,-21 0-3365,6-8-90,-51-27 20,35 1 100,-7-8 0,0-3-45,-1-1-12,0-13 1,-1-2-30,-1 11 94,6-5 1,4-1 74,5 4-7,13 12 52,26 43-159,34 36-1711,-12-4 1,1 2 1671,27 15-722,-23-11 0,-2-3 714,1-5-1763,16 35 1746,-39-51 19,5 32 250,-21-44 1946,-11 20-1793,8-23-140,-28 6 1294,15-16-1580,-28-19 3353,7-12-3280,11-26 3,-5 16-275,18-5 88,-21-17 5,18 34 238,-36-48 112,44 60 150,-34-18-327,40 32-129,-9 3 31,22 32 141,2 8-20,10 24 19,4-8 1,1 1-29,4 9 43,1-9 0,-1-2-1,-6 0-44,8 1 168,-11-3-111,-9-24-26,-4-4-75,-20-17 23,7 0-174,-39-25 49,24 10-165,-47-45 236,4-15-85,9 12 89,18 18 0,3 2 42,5 4 16,-8 2 130,21 2 94,-8 14-274,18 2 279,3 36-6,45 47-105,-14 1-1785,11 8 0,2 1 1778,-2-4-1157,-3 5 1,0-3 1005,1-16-555,-12-3 1,-2-2 488,1-16-94,-4 8 151,-2-26 1559,-18-15-1621,7 6 2348,-10-16-1981,0-2 2689,0-1-2872,0 3 138,0 8-317,0 0 129,0 8 184,0 3-1,0 7-290,0-8 90,0-1 0,0-9-362,10 0 452,4 0-180,20-17 53,-8-4-17,29-32 30,-27 11 62,38-28-46,-38 29 317,27-22-35,-39 32 79,26-12-238,-37 22 109,26 2-300,-28 11 135,7 8-323,-10 0-45,-21 33 359,6 1-39,-19 46 106,10-28-101,1 19 188,-22 9-231,17-24 248,0-2 0,1-4 123,1-15-368,-8 8-49,21-34-206,33-42 236,9-25 22,3 12 1,4-4-345,-1-9 1,1-2 350,4-1 1,3 2-8,3-2 1,2 1 12,6-1 1,-3 4-104,14-12 8,1 18-367,-53 52 226,-24 27 400,-36 29-291,-5 4 180,13-16 0,0 1-94,3-3 1,1 1 145,-7 9 0,0 0 3,5-8 0,1-1-68,2-3 0,0 1 155,-2 4 1,4-1-182,1 12-36,-21 14-124,80-68-237,-9-14 369,18-27 0,4-9 13,11-10-31,-12 1 0,-1-1-1381,10-2 1403,-2-12-43,-8 22 0,-2 3 52,-3-3-404,0 0 0,-2 7 476,-19 28 201,-34 7-665,2 29-773,-21 12 0,-6 4 1109,-9 17 37,11-8 1,-3 5 415,-6 9 0,4-1-328,-9 19-66,17-29 1,7-2 244,21-4-120,2-28-133,42-7 1,-12-37 0,25-19 0</inkml:trace>
</inkml:ink>
</file>

<file path=ppt/ink/ink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32:08.034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918 339 9522,'-11'-30'391,"9"12"41,-19 10-1501,18 8 812,-18 0 86,8 8 490,-10 2-166,-1 17 445,1 10-3644,-11 3 3227,-3 22 383,4-15 1,-2 5-62,-2 19 0,1 1-35,4-18 1,1-2-228,7 5 1,4-13 269,10-33-561,20-3-793,13-33 901,25-14-175,-19-1 1,2-3 51,39-27-97,-30 9 0,1 0 1738,1 19 1,0 0-1704,1-26 0,-3 2 119,21 1 540,-27-11-293,-34 63-193,-14-4-488,-20 26 184,-23 35 85,15-9 125,10 3 0,-1 3 227,-25 25-637,6 18 364,-5-15 176,31-17 0,7-1 633,3-3-236,6 14-207,23-45-861,42-58 415,-13 14 102,1-30 0,3-6-68,16 3 114,-31 2 0,-2 1-53,16 8-254,-32 3 502,8 28 108,-19 1 79,-2 15 276,-44 35-604,13 8 1,-1 3-39,-4-7 1,-1 3-1601,-3 30 1,2-3 1759,-12-20-510,3 40 702,13-48-459,21-1 443,-8-11-318,19-16 67,2-3-141,2-16 152,9-3-61,-1-8 3218,-7 0-3142,7 1-3016,-31-43 2649,6 33-208,-19-58 296,10 54-1215,-11-27 0,-6-3 1037,-16 0 39,-4-14 1,-1-4-104,23 34 0,2 2 60,-12-13 0,7 2-677,13-11 1123,11 39 0,62 37 0,6 19 0</inkml:trace>
</inkml:ink>
</file>

<file path=ppt/ink/ink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32:19.001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142 74 6284,'-13'-10'375,"2"3"-280,1 7-190,7 0 38,-7 0 19,10-9 395,0 7-89,0-7 158,0 9-497,0-8 336,0 6 162,0-6-91,0 8-246,0 0-426,-11 0-1,9 0 1,-9 0 426,11 0-427,0 8 337,-10 2-107,7 1 577,-7 5-180,10-14 136,0 15-90,-11-7-107,9 9 148,-9-9-485,11 7 215,-10-15-519,7 23 489,-7-21-217,10 21 230,0-23 107,0 15-237,0-15 148,0-2-444,0-11 704,10-7-522,-7-1 424,7 0-302,1-8 41,2-2-16,0 9-40,8-5 297,-19 23-388,19-15 30,-18 15-76,18-15 71,-19 15-40,9-6 16,-11 8-62,0 0-51,0 8 388,0 3 3,0-1 3,0 7 1,0-7-1,0 17 1,0-7 191,0 16 0,0-16-336,0 24 0,0-13 0,0 31 0,0-28-3482,0 17 3482,0-30-125,0 6 215,0-17-90,0 7 0,0-15 0,0 7 0,0-9 3084,0 0-3511,0-9 705,0 7-368,0-7 90,0 9-337,-11 0 1,-2-8 41,0 6-3050,-8-6 3334,8 8-236,0-8-37,3 6-288,10-7 908,0 9-449,0 0 1,10 0-1,3 0 1</inkml:trace>
</inkml:ink>
</file>

<file path=ppt/ink/ink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32:20.086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71 94 6502,'-13'10'112,"3"-2"45,-1-8-314,9 9 432,-9-7-350,11 6 239,0-8-269,0 8 332,-10-6-311,7 6 283,-7 9-15,10-5-97,0 16 193,0-2-280,0 4 227,0-1-137,0-2 104,0-9-14,21 9-256,-16-14 5,37-13-156,-37-13 124,26-21 117,-18 4-122,11-23 90,-11 10 21,-3-18 143,-10 38-75,0-10 246,0 6-214,0 12-27,-21-18-159,16 31-206,-26-7 241,-3 18 0,5 1 0,-15 9 1</inkml:trace>
</inkml:ink>
</file>

<file path=ppt/ink/ink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32:20.969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118 75 5998,'-26'10'229,"5"7"-31,21-15 84,-10 15-180,7-15-105,-7 14 60,10-6 29,0 1 108,0 5 34,-11 3-171,9 2 52,-9 13-68,11-21 54,-10 12-68,7-23-27,-7-2-195,20-10 117,3-25 102,0 4-60,-2-7 39,-1-5 5,3 20-26,11-12 63,-11 16 100,-3 0-10,1 1-160,-9 7 139,9 3-302,-11 16 270,0 11-48,0 1 12,0 8 93,0 7-106,0 4 2,0 17-42,0 1-3289,10 7 3272,-7-31 12,7 17-20,-10-46 32,11 21-60,-9-23-80,9-2-54,-11-2 3586,-11-15-3453,9 7-55,-19-17-42,18 14-53,-18-12 197,19 23 0,-9-6 0,11 8 0</inkml:trace>
</inkml:ink>
</file>

<file path=ppt/ink/ink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32:21.884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61 113 6184,'-7'58'1000,"1"0"1,-5 1-470,11 26-5959,11-66 5414,-9-9 1459,19 7-1548,-18-15 910,7 7-580,11-9-659,-5-9 166,18-9 3408,-11-12-3121,1-15-22,-11 5 329,-3-30 48,-10 34-24,-20-32-41,14 46-128,-35-22-160,14 23-162,-20 3-140,11 10-188,12 24 226,3 5 245,19 32 1,2-11 0,13 12-1</inkml:trace>
</inkml:ink>
</file>

<file path=ppt/ink/ink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26:21.806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1 933 11921,'13'-37'5285,"8"-17"-3217,2-4-1117,3-9-387,19-14 236,-9 13-628,2 7 0,3-2 110,-10 21 1,3-1 1305,28-37 1,-1 3-1535,-4 8 1,-8 19 0,-1 5 0,2 8 0</inkml:trace>
</inkml:ink>
</file>

<file path=ppt/ink/ink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26:22.206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71 767 17538,'-13'10'4068,"2"6"-3055,-10-14-2506,16 6 2387,-16-8-1897,21 0 313,0 0 194,11-33 1098,2 0-601,26-28 1,8-8-940,-18 26 0,2-3 1083,16-20 0,8-8 0,-3 5 0,0 4 0,-2 3 0,-4 1 0,1 1 0,-1 0 0</inkml:trace>
</inkml:ink>
</file>

<file path=ppt/ink/ink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32:42.304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0 1064 15191,'0'-31'-3563,"0"-11"2645,0 30 414,0-16 76,10 10 921,4-1-295,19-16 299,-6 13-520,9-16 1,3-2 663,6 3-300,13-19 1,4-8-1055,-17 19 1,-1-1 1023,16-19 1,-3 0-237,-19 17 0,-2 0-233,11-14 0,-8 2 8,-18 2-1,7 12 1,-4 5 33,-21 20-461,-3 5-61,-24 41 642,-33 39 22,4-8 38,13 8 1,2 0 1732,-1-14-1599,5 11 0,2 7-165,13-19 0,-1-1 512,-15 9 1,2 2-304,19-6 1,0 4-308,-18 6 1,-9 5 0,9-9-204,3 18 152,-15 7 0,2-17 137,29-56 487,-18-28-645,25 3-406,-14-38-254,20 21 444,10-15-16,3-8 177,11 4-1447,2-14 0,2-2 1227,14-7 524,-3-1 1,1 1 757,9 11-392,-4 0 0,-1 2 72,1 10-138,20-18-254,-62 68 117,-6 18-694,-42 28 501,17 3-99,-18-2 0,-5 4 1002,17-7 0,0 1-979,-8 3 1,0-1-1,8-5 1,3-3-1,-5 17 1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31:04.669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 0 7982,'0'38'1170,"0"-9"-900,0 15 269,10 29-359,-7 9-1295,2-26 1,1 6 1069,4 27 0,1 2 90,-4-11 0,2 6-68,-1-14 1,1 10 0,0 1-1,-1-6-7,-3-6 0,0-4 0,-2 12-90,0 1 0,-1 14 0,0 8 0,-1 0 1,1-6-1,-1-11-284,-1 7 1,0-10 0,0 11 448,-2-11 0,1 12 0,-1 5 0,-1-1 0,2-8 0,-1-13-45,1 25 0,-1-7 150,-4 1 0,-2 7 0,1-7 74,5 1 1,2-4-105,-1-19 0,1 3 0,1-6-127,-2 1 1,4 0 126,12-3 0,5 3 0,-2-10-1109,3 26-466,2-15 1,-1-9 105,-11-34 1507,-1-11 1,-7-27-1,7-13 1</inkml:trace>
</inkml:ink>
</file>

<file path=ppt/ink/ink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32:42.969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178 934 16391,'-13'-19'-4977,"-8"-7"3653,19 4 693,-9-4 551,11 7 171,63-49 622,-37 28-1229,17 5 1,0 0 612,-17-1 661,19 16 420,-9-15-311,22-19 347,13-14-892,-19-1-376,-13 13 0,-2 0-186,2-10 91,-15 10 0,-1 4-150,0 10-290,-23 9-343,-23 50 845,-35 29 62,17 6 148,-7-5 0,-1 3-44,-6 20 29,-9-5 0,-5 3-33,23-18 1,0 1 8,1 4 0,-3 5 1,5-5 171,8-7 0,5-1-405,-7 29 0,9-5-293,15-22 44,13 27-270,2-63-35,40-13 737,-34-21-5,26-12 0,5-5 108,-8-16-97,7 6 1,3-1 877,8-11-756,-5-5 0,1 0 355,10 3-1291,-15 10 0,4-9 0,-8 12 625,1 6-567,26-26 660,-74 71 710,-23 50-753,5-8 92,0-7 0,-7 6-106,-18 31 1,-4 1-92,11-23 0,-3 0 1,0 5-1,-5 5 1,3-5-1,-1-5 0,-1 0 1</inkml:trace>
</inkml:ink>
</file>

<file path=ppt/ink/ink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36:44.39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1 24575,'0'0'0</inkml:trace>
</inkml:ink>
</file>

<file path=ppt/ink/ink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39:00.774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413 187 7533,'-13'-21'-990,"3"-4"1170,10 15-180,0 0 90,0-7-90,-11 15-3122,9-14 3302,-9 14 270,1-23-360,7 13 539,-28-16-449,15 18 90,-28 2-270,17 8 360,-38 16-360,34 5 90,-35 42-90,40-11 90,8 19 0,2 4 0,3 0-180,15 16 0,7-2 180,6-29-180,5 2 0,5-4 90,11-23-270,11 17 270,-10-42-102,39-18-78,-53-4 135,27-8 0,-6-3-45,-33-1-270,62-27 360,-65 36-270,34-18 91,-40 31-271,9-6 270,-11 16-270,0 11 450,0 1 0,0 7 0,0-8 0</inkml:trace>
</inkml:ink>
</file>

<file path=ppt/ink/ink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39:01.125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71 0 7533,'-24'0'0,"11"0"0,3 0-180,0 0 90,7 8 0,-8-6 450,11 15-270,0 2 0,0 2 0,0 14 224,0 14 1,0 5-225,0 11 0,4 14 0,3 5 0,-1-30 0,1 0-45,0 33 0,-1 0 0,0-33 0,-2-3-225,-3 5 0,-2-8-90,1-21-1169,0-25 719,0-4 720,0-16 0,-10-10 0,-3 0 0</inkml:trace>
</inkml:ink>
</file>

<file path=ppt/ink/ink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39:01.808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24 374 7533,'-13'-11'270,"3"3"-181,10 0 91,0 6-90,0-15 0,0 15 90,0-6-90,0 0 360,42-11-360,-22 6 135,31-8 0,6 1-405,-10 5 180,7-5 0,1-3 180,-2-6-405,7 6 0,0 0 225,-10-8 45,11 8 0,-5 3-855,-35 7-719,21-3 1259,-42 16 0,0 8 91,0-6 179,-11 7 89,-2-1 451,-10 10-450,10-5 450,-8 29-360,18-28 449,-7 46-449,10-27 180,0 54-180,5-35 0,0 0 0,-2 41-228,7-39 1,1-2 137,-9 20 180,19 21-270,-18-29-360,7-4 450,-10-51-270,0-26 180,0-4-3391,0-24 3391,0 6-2057,0-41 2057,0 27-90,0-20 0,0 19 25,11 7-25,-9 16 450,40 39-360,-23 26 180,18 24 0,1 6-90,-17 6-45,16 1 0,-1-3-135,-17-22-45,16-8 0,5-8 135,-8-26 180,33-39-180,-49-3 45,1-9 0,-3-1-45,-11 5 358,3-17 1,-2-1-359,-14 9-185,7-43 185,-7 66 0,10 2 0,0 17 0,-11 18 3274,9 30-3094,-9 36 90,14-14 0,5 0-450,5 25 135,2-17 0,4-7-854,7-24-541,29 24 991,-27-51 449,17-18 0,-1-13 0,6-17 0</inkml:trace>
</inkml:ink>
</file>

<file path=ppt/ink/ink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39:02.574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259 1 7533,'-36'0'180,"12"0"-180,14 0 809,-1 0-269,-2 0-180,0 0-360,-8 0 0,19 0 359,-30 0-269,27 0 180,-26 0-180,18 8-270,0 2 270,-8 17 180,18 52-360,-7-22 180,22 13 0,7 0 0,-1-4-135,14-12 0,2-2-315,-6-11-179,38 2 539,-37-32 0,15-11-90,-10-27-90,-18-20 180,15-3-90,-18-21 90,0 13 0,-2 8 0,-11-26 0,0 49 180,0-25-180,0 42 90,0 35 89,0-1-44,-1 26 0,2 4-45,9 4-45,-5 4 0,3-2-135,16-6 90,-1 16 90,1-40-629,30 5 539,-22-39-270,44-25 270,-48-15-90,1-3 0,-3-1 90,-10 2-135,1-1 0,-3-1 45,-11 5 0,7-20 90,-10 42 90,0 5-90,0 16 450,0 33-450,11-8 180,-9 54-90,19-11-45,-9-17 0,0-1-225,14 12 270,8-1-270,-11-51-90,32-26 180,-23-7 90,6-14 0,-1-5 0,-8-4-45,-6-1 0,-1-1 45,1-4-270,11-29 270,-18 40 0,15-11 0,-28 40 270,7-4-360,1 16 720,2 41-540,0-14 89,-1 31 1,-3 4-90,-7-19-45,12 17 0,4-1-225,-3-24-719,19 27 629,-10-42-1439,10-3 1709,-18-25 0,15-3 0,-18-7 0</inkml:trace>
</inkml:ink>
</file>

<file path=ppt/ink/ink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39:03.158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189 0 7533,'0'11'0,"-11"6"-630,8-15 360,-7 14-4161,10-13 4431,0 13 0,0-14 859,0 7-679,10-9-180,-7 0 900,8 0-181,-1 0 1,-7 0 2852,7 0-2853,-20 0-89,-3 8 90,-32 2-720,16 9 90,-25-1-90,27 1-450,4 8 180,12-6 90,22-3 90,2-1-540,10-7-179,43 17 539,-22 2 0,7-6 0,-3 0 90,-16 8-179,20 21 988,-49-30-89,-14 13-360,-4-24 629,-51 13-809,45-19 90,-41 20 0,56-23-359,-4 6 89,23-8-630,52-8 540,-20-2 225,4-14 0,1-4-45,2-7 45,-15-16 0,-6-2-45,-5 5 180,-7-4 0,-6 1 90,-11 16-90,-2-25 0,-13 47 630,-31-3-360,5 32 359,3 27 1,4 9-450,3 13-136,11-8 1,5-1 135,13-2-3302,21-6 3212,-16 8-2519,58 0-1368,-22-17 3707,40-4 0,-10-15 0,-1-2 0</inkml:trace>
</inkml:ink>
</file>

<file path=ppt/ink/ink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39:03.891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165 320 7533,'-36'-9'-360,"12"7"-5390,3-6 5570,19 8 2038,-19 0-1588,18 0 859,-18 8-1039,19-6 90,-19 15 90,18 10 90,-7 45-360,10-16 0,20 40 90,-4-64-90,20 5 0,4-5 0,-6-16 0,63 10 0,-66-37 0,34-49 0,-49 23-90,-4-14 0,-3-1 90,-9 6-360,-21-49 180,5 51 0,-28-10 90,28 35 3482,-26 3-3392,16 14-89,-21-6-1,11 8-90,2 49 809,41 38-449,-1-10-45,13-21 0,6-11-641,1-30 596,19 18-90,2-31-90,-8-10 90,37-21 90,-34-44-90,-2 10 0,-2-3 0,-9-23 0,-11 22 0,-5 6 90,-13 20 0,-10-21 0,-4 39 776,-19 15-866,17 28 90,-2 28 0,4 8 89,12 22-359,-4-15 1,1 1 269,5 27-150,5-19 0,3 13 0,0-8-165,0-12 0,0 1-135,3 29 0,1 14 1,-1-21 179,2-7 5,-3 14 0,1-78 0,2-17 0</inkml:trace>
</inkml:ink>
</file>

<file path=ppt/ink/ink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39:04.039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24 57 7533,'-13'-10'1079,"2"1"-899,11 9 0,0 0 0,0-8-180,11 6 90,12-6-360,3 8-405,30 1 1,6-2 674,3-8 0,2 8 0,0 0 0,3-7 0</inkml:trace>
</inkml:ink>
</file>

<file path=ppt/ink/ink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39:04.773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236 579 7623,'10'-45'-270,"-7"14"-5031,7-5 5391,-10 10 1409,0 5-1229,0-6 679,0 0-859,0 6 360,0-14-180,-10 14 270,-34-14-451,2 22-178,-26 13 268,31 29-179,3 44 0,11 22-90,29-13 1,6 0-1,-4 18 45,15-30 0,9-12-135,4-35 3302,1-7-2942,-3-34-90,-14-29 0,-6-10-90,2-15 45,-4-15 0,-4 0-45,-8 10-582,0 11 0,0 1 582,0 3 0,-8 4 0,-4 2 0,-4 8-922,-8-12 922,14 52-275,10 57 275,0-11 90,10 51-90,3-30 90,-2 7 0,2 6-45,4-19 0,0 2 90,0 40 0,3-2-135,2-44 0,3-4 90,-3 11 0,3-9-270,11-24-180,9-23 360,-19-23 0,-3-25 0,-2-7 0,5-5-45,-12-1 0,-4-1 45,0-6 180,-10-15-180,0 33 1483,0 32-1483,0 30 45,0 35 0,0 9-405,0 15 225,9 8 1,3 0-946,4-13 135,15-15 1,3-7 944,-13-21 0,42-15 0,-37-28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31:06.601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191 509 7533,'13'-18'0,"-3"-1"0,-10 0 90,0 8-4432,0-5 4702,0 5 679,0-24-859,0 11-180,0-19 180,0 21 0,-10-21 0,7 28 90,-18-18-180,18 31 3752,-39 2-3753,24 10 361,-27 34-360,21-11 90,0 55-90,11-8-90,3 8-180,10-24 90,0-19 90,0-33-3482,21 13 3482,-5-23 0,28-27 0,-17 0-180,7-46 180,-21 29 0,8-21-405,-13 10 1,-2 0 404,7-10-1180,-2 0 1,-1 4 1269,-8 26 1798,9-11-1799,-22 34 181,-2 26-90,0 7 90,6 31 0,4 5-270,3-4 90,3 15 0,4-2-90,6-22-123,22 42 123,-9-55-90,29 3-90,-26-28 180,27-16 0,-40-3-180,36-49 0,-44 22 90,24-50-90,-32 46 1,0-37 179,0 35 3052,-11-10-2782,-12 26 90,7 43-181,-16-1 46,28 35 0,5 7-45,-11-3-90,12 13 0,6-3 0,6-25-180,30 30 0,-14-55 649,25 4-469,-29-25-75,30-37-465,-27-6 450,5-17-180,-13-3 0,-19 21 0,-1 0-89,9-19 134,-14 6 0,-2 5 45,3 22 270,-18-16 0,8 41-90,0 2 539,-9 52 1,9 51-630,0-6-1606,7-20 0,2-5 1786,4-10-540,10 26 360,3-28-1439,32-3 359,-5-21-809,39-43 1440,-26 1 359,15-54 90,-31 41 90,8-49-90,-19 52 269,-2-36-89,-13 38 3572,-11-21-3482,0 23 1709,0-6-1709,0 17 809,-22 1-989,7 18 270,-20 10-180,22 2 269,-18 47-269,25-30-180,-15 50-90,21-55-269,0 28 179,0-46-270,21 10 180,-5-25-90,39-25 180,-36 2-89,34-40 179,-48 21-90,27-20 180,-30 30 270,9-4-180,-11 26 269,-11 1-359,9 18 450,-19 34-450,18-15 90,-8 57-180,11-57 90,21 49 90,-15-60-90,25 16-90,-28-33 90,29-8 0,-17-2 0,9-17 0,-3 5 0,-18-21-450,18-22 450,-18 19-269,7-23 179,-10 56 359,-10 5 1,7 51-180,-8-7-3392,11 44 3122,0-38-226,11 20 226,-8-31 180,28-3-90,-25-20 180,36-8-90,-26 0 180,18 0-270,-21 0 360,-2 59-180,-11-20-135,0 17 0,0 3 135,0 4-270,0 36 180,0-39 3369,0-3-3100,-21 11 1,-6-48-270,1 21 70,-27-82-70,35 13 270,-27-51-270,32 37 90,2-29 0,11 13-180,11-10 180,2-5-1831,13 31 0,3 1 1741,3-31-671,20 2 0,4 0 581,-9-1-426,-1-4 0,-2 2 606,-7 16-180,-13-30 450,-14 55-90,-10-4 270,0 26 2753,-21 18-3203,5 5 1622,-7 22-1892,2 3 270,18 2-2182,-8 14 2092,11-22-1130,32 45 950,-3-39-45,4 2 0,3-1 135,14-7 270,8 28 360,-32-35-105,-15 52-525,-25-41 90,-9 18-539,-12-9 539,-23-6 0,27 1 0,-11-4 0</inkml:trace>
</inkml:ink>
</file>

<file path=ppt/ink/ink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39:04.890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131 75 7533,'-23'-19'0,"-1"1"90,11-1-90,-8 9 0,8 1 0,0 9 629,-8 0-629,19 0-1349,12 33 1349,6-8 0,18 29 0,-11-16 0</inkml:trace>
</inkml:ink>
</file>

<file path=ppt/ink/ink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39:05.757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24 368 7533,'-11'47'-90,"9"-9"90,-9-3 0,11-6 809,0 0-359,0 6-90,0-14 0,0 5-1,0-15-538,0-3 268,0-33 1,0 2 0,0-63 0,0 30-225,5-13 0,1-1 46,-4 10-46,9 2 0,-1 4-45,-7 21-180,28-3 270,-5 53 90,0 6 0,16 22-90,-26 1-226,18 2 406,-21 8 90,8-8 90,2 30-270,-7-41 61,5 40 29,-21-63-90,0 3-269,0-44 269,0-46-90,0 9-1895,10-17 1985,-7 27-180,18 15 438,-19 2-348,19 2 0,-8-2 24,11 14 156,-1-2-180,1 25 270,20 25-90,-15-2 89,16 25 1,-4 7-180,-17 5 90,22 3 0,2-4-90,-17-15-180,48 7 90,-30-40 90,19-36-180,-28 0 91,4-61-1,-31 40-1435,-3-25 1435,1 26-386,-29-28 566,23 19-45,-35 12 0,-3 5 135,23 14 450,-53 32-361,58 16 1,-11 28 0,0 6-90,14 9-45,0 6 0,4 1 45,11 0-270,-4-16 0,5-4 180,20-12-720,45 9 450,-43-50 90,20-22 0,-7-12-90,-39-7 45,21-16 1,1-2-136,-16 12 135,0-12 0,2 2 135,5 15-90,1-28 90,-11 58 3380,8 2-3290,-19 16 539,19 60-449,-18-18 135,12 10 0,1 2-315,-11-9 270,27 35-360,-30-55 668,9 3-848,-1-28 90,-7-33 0,7 10 90,1-28 0,-9 14-89,9 0 179,-1-6-90,3-19 90,0 19 90,8-26-90,-18 49 90,39 3-90,-34 28 359,44 43-359,-36-8-899,18 35 539,-21-30 360,7-4 0,-6-17 0,9-11 0</inkml:trace>
</inkml:ink>
</file>

<file path=ppt/ink/ink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39:06.176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259 151 7533,'0'-40'-270,"-10"5"270,-3 16 809,0 0-269,-8 1-180,18 7 899,-28 3-629,15 8 269,-28 17-539,18 4 179,2 23 1,3 7-360,5 1-270,3 24 0,6 1-89,17-25 268,10 6 1,4-4-899,8-21-270,54 10 809,-44-32-540,26-3 720,-32-8-360,-2-17 361,-21 13-1,-13-21 180,-13 23-180,-21-6 0,8 8-3122,-29 0 3301,27 0 181,-27 0-270,39 0 0,-5-25 0,32 11-90,2-30 90,10 23 0,1-14 0,-1 15 270,43-41-90,-32 43 270,41-24-270,-49 50 180,8 53-271,-20-14 2508,-4 42-2507,-10-33 90,0 0-90,0-8-121,10 6 1,3-31 0,11 2-1</inkml:trace>
</inkml:ink>
</file>

<file path=ppt/ink/ink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39:06.323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119 20 7533,'-14'-11'0,"4"3"0,0 8 809,-3 0-269,-1 0-180,-6 0-3392,17 0 3032,-18 0-990,18 0 540,-7 0-989,31 25 1439,-5-11 0,18 21 0,-11-16 0</inkml:trace>
</inkml:ink>
</file>

<file path=ppt/ink/ink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39:06.538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142 355 7533,'10'38'0,"-7"-9"0,18-2 539,-19-9-179,9-7 0,-11-3-180,10-8 0,3 0 180,11-8-181,-1-11-179,-10-10-89,8-41 89,-13 18 0,-3 0 89,8-33 1,-14 30 0,-8 6 0,-17 18-90,-21 4 90,10 19 225,-13 31 0,4 12-225,17 4-135,-11 16 0,7 5-495,33 10-226,10 4 586,14-28-360,2-28-2927,18-1 3287,-7-15-273,10 7 453,0-18 0,10-9 0,3-11 0</inkml:trace>
</inkml:ink>
</file>

<file path=ppt/ink/ink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39:06.874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71 0 7533,'-24'11'449,"11"6"-359,-8-7 180,19 9 90,-9-1-270,11 1-90,0 0 360,0 8-180,0 18-90,11 5 224,0 18 1,1 3-135,4 3 90,1 6 0,-3-4-90,-11-23 0,18 1-90,-19-37-180,9-67 180,-11 13-225,0-14 0,0-4-45,0-15-180,3 5 0,4-3 45,4 12 1,2 3 314,-1 2 0,2 4-270,9-13 0,-2 52 90,-8 8-360,32 66 450,-6-33-810,0 35 1,0 1 540,3-28 189,23 28 1,-28-53 0,10-5 0</inkml:trace>
</inkml:ink>
</file>

<file path=ppt/ink/ink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39:07.523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330 711 7623,'-26'-8'1529,"-6"6"-1169,19-6-1,-10 8-179,-1-9 0,11 7 0,-8-6 90,-2 8 270,-14 0-540,1 8 269,-9 19-269,30 4 270,-6 55-360,21-37-225,8 7 1,5-1 224,2-17 0,19 13-540,11-42 1,15-42 449,-8 8-90,3-21-720,-11-22 631,-5 14 179,-2-12 809,-6 39 1,-28 54-540,7 6 90,-10 29 539,21 19-899,-15-25 360,35 14-719,-35-51 269,25-19 180,-18-19-720,11-18 135,-7-29 1,0-7 404,9-14 90,-11 19 0,1-12 1,-3 12 179,3-12 59,-2 17 1,2-9 0,-4 10-149,-7-13 89,6-5 0,-1 5-90,-10 29 809,0-14 540,0 58-89,-11 38-810,9 7 89,1 47 1,2 9-450,1-6-1071,7-20 0,4 13 1,-3-13 1070,-5 14 30,7-21 0,4 9 0,-2-9-200,1 21-10,9 0 1,7-10 89,8-42-810,29-43 810,-28-29-315,-15-26 1,-6-5 314,-6 8-90,-1-5 0,-3 1 90,-6 11 0,7-1 0,0 2 180,-7 6-90,8-14 1529,-11 75-1169,0 0-90,0 30-90,0 17 0,0-19-810,0 36 360,10-37-1529,13 28 1799,4-37 0,-4 2 0,-12-26 0</inkml:trace>
</inkml:ink>
</file>

<file path=ppt/ink/ink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39:07.657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48 76 7533,'-26'0'-540,"5"0"90,21-9 90,0 7 1,0-6 359,0 0 0,0 6 0,0-23 0,0 4 0</inkml:trace>
</inkml:ink>
</file>

<file path=ppt/ink/ink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39:07.790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 0 7533,'0'46'-270,"0"-6"270,0 14 0,0-7 0,0 9 719,0 8 1,10 27-360,-7-10-675,2-1 0,0-2 405,-5-14-630,0-5 1,0-17 539,0-39 0,0-14 0,0-18 0</inkml:trace>
</inkml:ink>
</file>

<file path=ppt/ink/ink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39:08.241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47 413 7533,'-13'29'0,"3"-11"1079,-1-1-449,9-6-270,-9-1 89,11-2-269,0-8 0,11 0-360,12-8-629,24-19-451,34-29 901,-15 4 89,2-1-360,-14 17 360,-25 16 90,26-16 0,-39 16-179,15 1 359,-28 2 719,7 23-539,-10-4 1349,0 75-899,0-35-136,-1 14 1,2 0-315,10-13 450,12 27-720,3-47 90,8 2 90,0-33 90,24-60-180,-17 18-324,-10-6 0,-7-2 414,-11-2 0,8-13 180,-8 0-181,11 31 631,-11-19-630,8 49 270,-18 12-90,7 29-135,-8 31 0,-4 10-135,2 24 134,-2-25 1,-1 16 0,0 3 0,1-13-458,1-5 1,-1 1 322,-4 15 0,-2 17 0,-1 0 0,1-18 45,0-18 0,0-2-315,0 9 0,-1 14 0,0-2 1,1-17-91,-5 24-1161,4 0 0,-3-15-368,-1-56 1889,0 4 0,-8-43 0,8-4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31:07.966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 0 8522,'0'19'360,"0"9"-360,0 1 270,9 24 0,3 6-180,4 23-1173,-6-19 0,2 10 1,0-6 992,0-9 0,0 1 60,-1 12 0,0 8 0,1-7 371,2-13 0,-2 1-581,-2 14 0,-3 9 0,0-12-389,4 23 224,-10-3 0,-2-8 405,1-35 0,0 21 0,0-50 0</inkml:trace>
</inkml:ink>
</file>

<file path=ppt/ink/ink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39:37.574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142 0 7533,'-40'0'-1080,"-1"0"1080,28 0 0,-11 0 0,11 0 270,2 0 0,11 0 180,0 0-360,11 0-3482,2 0 3662,11 0-91,20 0-109,-15 0 20,36 0 0,-36 0-90,37 0 0,6 0 90,-14 0-315,28 0 0,0 0 135,-28 0-539,41 0 539,-70 0-1170,13 9 1260,-40-7 0,-2 7 0,-13-9 0</inkml:trace>
</inkml:ink>
</file>

<file path=ppt/ink/ink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39:37.826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0 131 7533,'0'-29'-630,"0"2"360,0 8 450,0 9-180,0-7 0,0 15 0,0-5 270,0-2 0,31 7-180,-12-7 0,46 26 0,-36-13-90,14 23 0,0 4 0,-9-12 0,31 41 0,-52-31 90,8 25 179,-29-21 91,-5 27-90,-23-45-180,-11 26-180,10-37-90,-28 37-90,33-34-539,-33 26 629,49-31 180,16 6 0,16-8 0,18 0 0</inkml:trace>
</inkml:ink>
</file>

<file path=ppt/ink/ink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01:45:59.292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188 280 7533,'-13'-19'0,"-8"9"-900,19-7 450,-19 15 181,18-14 449,-7 14 89,10-7-179,0 9-90,-11 0 0,9 0 0,-9 0 90,-10 0 0,16 0 90,-26-8-180,28-2 0,-7-17 90,-1 6 0,9-6 0,-9 8 540,11 9-361,0 1 181,0 26-360,11-5 270,2 32-270,10-21 270,32 20-270,-13-22 0,36 6 89,-28-16-358,39 5 269,-45-14-360,32 15 270,-39-15-90,-1 7 90,-12-9 449,-14 0-449,-10 0 270,0-17-360,-10 5 270,7-16-90,-7 10 0,-1-1-90,9 9-270,-19-7 270,18 15-90,-7-7 90,10 9-180,0 0 91,0 9 268,0 9-269,0 3 360,0 23-180,0-21 0,0 20-90,10-23 90,-7 8-90,7-18 180,1-1-180,-9-9 90,9-17-270,-11 5 90,0-48 90,0 24-90,0-51 90,0 52 180,0-50-180,0 66 270,-11-30-270,9 47 0,-9-7-90,11 9 180,11 25-180,2-11-3302,10 22 3392,1-18-645,20 26 645,-15-19-16,15 35 196,-31-37-180,-2 12 0,-11-16 3064,-21 7-3064,5-13 457,-18 12-727,11-23-1177,-11 6 1087,8-8-1529,2 0 1889,14-8 0,10-3 0,0-8 0</inkml:trace>
</inkml:ink>
</file>

<file path=ppt/ink/ink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01:46:01.342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1 410 7443,'26'0'360,"-5"0"-630,-21 9 180,0-7 0,0 7 0,10-1 270,-7-6-90,7 5 90,-10 10-90,0-12 359,11 44-359,-8-32 90,7 34 0,-10-22 270,10 25-540,-7-21 450,7 11-540,-10-25 360,0-9-90,0-2-270,0-33 0,0 11 180,0-30-180,0 15-270,0-25 450,0 13-90,0-30 0,11 39 90,2-20 0,0 31 90,18 2-90,-15 11 360,18 16-270,-10 3 450,10 49-271,-8-31 1,8 48-180,-11-54 0,1 20-90,-11-31 0,8 13-90,-8-23-270,0-2 360,8-10-269,-19-17-1,19-10 0,-18-3 180,7-5-270,-10-10 270,0 14 90,-10-21-90,7 31 450,-28-4-90,26 25 0,-27 10-270,30 10 899,-9 42-809,11-17 90,21 35-180,-16-38 90,37 28 0,-37-36-180,37 20-90,-26-34 180,18-1-180,-21-9-180,18-17 271,-25 4-361,25-38 450,-29 25-90,9-17-180,-1-9 180,-7 25-180,7-41 360,-10 53 180,0-17-270,0 21 540,0 9-360,0-4 449,0 47-449,0-24 90,0 43-180,11-37 0,12 29 0,-7-37-360,15 17 270,-17-30-180,9 6-90,1-8 0,-1-25 1,-10 11-91,-2-46 180,-11 35-3482,10-43 3572,-7 35-180,7-21 360,-10 33 270,11-4-270,2 23 450,10 27-361,-10 0 181,8 53-180,-18-34-90,28 35 0,-26-46-90,48 11 0,-46-34 3482,46-18-3662,-48-13-3122,26-16 3302,-28-1 0,7 1-630,1-50-89,-19-5 629,16 4-1079,-29 11 899,18 65-900,-18-5 1170,19 17 0,-9 17 0,11 3 0</inkml:trace>
</inkml:ink>
</file>

<file path=ppt/ink/ink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01:46:02.127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0 327 5824,'14'0'1889,"-4"0"-1620,0 0-89,-7 0 0,7 0 0,-10 0 0,11 0 0,-8 0 0,17-8 0,-17-2-90,8-16-90,-1 4-90,-7-13 90,7 6-180,-10-25 180,0 13-270,-10-4 270,7 17-90,-18 10 90,8 7 0,-21 20 180,18 3 180,-5 48-180,21-25 0,0 52-91,11-43 1,12 34 0,4-44-90,7 9-90,-11-24 270,11-9-180,-8-10-90,19-26 90,-30 2-809,17-35 539,-30 25 180,19-28 0,-18 31-270,18-21 180,-19 37 180,19-26 360,-18 37-270,7-4 450,-10 18 359,11 34-719,2-11 540,10 37-450,1-36-90,-1 26-180,-10-38-360,19 14 270,-27-26-630,26-18 360,-28-4-89,18-40 179,-19 18-270,9-37 450,-11 39 0,10-29 90,-7 39 0,7-5 450,-10 18 180,11 18-540,-9 1-720,19 42 540,-18-25-1079,28 25 539,-25-33 270,25-9 360,-28 7 0,17-15 0,-6 6 0</inkml:trace>
</inkml:ink>
</file>

<file path=ppt/ink/ink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01:46:02.595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165 76 7713,'0'-21'539,"0"-4"-359,0 14 0,-10 1 180,7 1 0,-18 9-90,8 0 179,-10 0-89,10 9 0,-19 9-270,16 3 0,-7 14-90,13-6-180,20 17 90,3-15-90,11 21 90,-1-29 180,1 12-360,20 17 180,6 8-180,-1 9 270,-14-17 0,-4-1 0,-13-3-180,13 39 180,-31-56 0,-10 4-89,-3-25 89,-21-10 0,-3-10 359,-10-25-359,11 4 270,-9-40-180,30 11 0,-6-14-90,21 18-90,10-15 180,-7 28-1844,18-20 1574,-8 34 180,0 2-90,8 1 0,-8 4 90,21-13-90,-19 15 90,48-7 0,-53 17 180,43 10-90,-51 10-1278,19 50 1368,-8-31-1051,0 56 871,-2-52-772,-1 13-578,-7-19 1350,7-17 0,-10-10 0,0-11 0</inkml:trace>
</inkml:ink>
</file>

<file path=ppt/ink/ink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01:46:02.728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24 19 8882,'-13'-10'-270,"3"1"-270,10 9-989,0 0 1529,10 0 0,3 9 0,11 1 0</inkml:trace>
</inkml:ink>
</file>

<file path=ppt/ink/ink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01:46:03.961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47 411 7533,'0'29'180,"0"6"-1,0-13 1,0 4 0,0-7 0,-10-9 90,7 7 90,-7-15 809,10 15-809,0-15-90,0-2-90,0-10-180,-10-34-720,7 10 630,-8-19 0,11 24-360,0-7 271,11 16-1,-8-7 0,7 8 0,0 1 90,-7-1 90,18-8-90,-18 15 180,17-13 0,-17 23 360,28 18-270,-15-1-180,8 28 449,-3-5-359,-19-7 0,19 13-180,-8-24 180,11 7-90,-11-9 0,-3-7-90,1 5 90,-9-14 0,30 6 0,-27-8-450,26-25 361,-28 11-541,7-54-2852,-10 33 3302,0-27-90,0-1 270,-21-5 90,16 17 270,-26 1-360,28 48 450,-18 2-360,19 10 269,-9 17-269,11 2 3572,0 25-3572,0-13-90,21 54-90,-5-55 90,18 53-90,-11-68-90,11 18 180,-8-32 90,8-3-180,11-8 90,-6-25 0,8 11-180,-13-46 91,-21 35-91,8-44 90,-8 45-90,-10-61 90,4 56 270,-27-48-270,6 54 360,-20-29-180,19 38 89,-17-19 91,30 31-180,-19-7-90,8 9-90,0 33 90,2-16 90,11 68 90,0-48-180,10 14 0,1 2 0,-6-7-90,27 40 90,-19-52 90,21 34-90,-8-43-90,18 10 90,-28-27-180,26-16 180,-37-2-719,26-50 359,-17 23-270,-1-59 540,-3 53-90,-10-37 270,0 39-180,0-4-89,0 18 448,0 8-179,0 9 0,0-7 270,0 15-450,0-6 450,0 8-180,0 0 360,0 25-361,0-10 451,0 61-540,11-39 0,2 42 0,0-48 180,8 37-360,-8-33 270,0 20-180,8-29 0,-19-15-90,19-3 0,-8-8-180,11-17-180,-1-20 270,1-4-269,-11-30 449,-3 30-180,1-13 90,-9 17-270,9-34 360,-22 34 90,9-23 0,-9 50 0,1 2 90,-3 8 0,0 16-270,2-4 449,11 39-269,0-25-90,0 17 90,0-16 90,0 11-90,0-7 0,0 12-90,0-14-90,11 25 90,2-29-90,21 25 90,-19-38-270,17 7-359,-30-19-181,30-19-179,-27-1 989,16-24 0,-11 13 0,3-14 0</inkml:trace>
</inkml:ink>
</file>

<file path=ppt/ink/ink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01:46:04.277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95 450 7623,'-13'-18'449,"2"7"-179,1 3-180,7 8-90,-7 0 90,10 0 180,-11 0-270,9 0 360,-19 17-90,18-5 269,-7 40-449,10-20 90,0 39 0,0-46 0,0 25-90,0-37 180,10 5-180,-7-9-90,18-26 0,-19-4-180,19-41 180,-18 18-45,7-7 0,1-2 45,-9-3-585,5-21 1,-3-1-136,-15 14 360,6 1 0,-3 6 90,-5 26-4651,-8-4 4921,19 32 0,-19 6 0,8 16 0</inkml:trace>
</inkml:ink>
</file>

<file path=ppt/ink/ink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01:46:04.728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259 187 7533,'-13'-19'-810,"3"9"810,10-7 540,0 7-270,-11 0 0,9-7-91,-19 15 91,18-14-90,-7 5 0,-1 1-90,9-7 360,-40 7-360,24-9 0,-16 9 0,13 1 90,8 34-1,-11 7 271,11 65-360,3-31-748,10 32 748,0-34 0,0-5-1438,0 1 1,0 2 448,0 0 584,0-4 0,0-5 225,0-22-2069,0-4 1260,0-18 899,0-9 0,0-9 0,0-1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31:09.118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25 38 6903,'-14'0'-720,"4"0"810,10 0-90,0 0 0,10 0 0,4 0 0,20 0 90,-8 0-90,30 0 270,-38 0 180,45 0-180,-44 0-3212,68-8 3211,-42 6-818,24-7 1,4 1 638,1 6-773,23-3 0,4 2 773,-47 6 0,3 2-90,23 0 0,12 2 0,-8 0-156,-16 3 0,3 0 133,4-2 1,13-1-1,1-1 1,-11 1 562,8 2 1,-1 0-564,-6-4 1,9 0-1,1-1 1,-10 1 345,16 4 0,3 1-359,-16-4 0,14-1 0,5 0 0,-2 0 0,-13 1 314,-1 1 0,-10 0 1,11 0-297,5 0 0,15 0 0,3 0 0,-7 1 0,-15-1 18,10 3 0,-4 1-45,-2-1 0,12 1 0,-1 1 0,-13-1-90,0 0 0,-1 1 90,2-2 0,15 2 0,-2 0 0,-16-2 0,-12 1 0,-2-2 22,7-1 1,13-1 0,-1 0-1,-20-1-67,21 4 45,6-4 0,-16-3-1645,-67-3 1600,15 0-565,-28-17 655,7 13 0,-20-22 0,-3 16 0</inkml:trace>
</inkml:ink>
</file>

<file path=ppt/ink/ink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01:46:05.376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1 318 7353,'0'-21'-90,"0"-4"-4671,0 23 5301,0-15 1228,10 15-1498,3-7 0,11 9-90,-1 0 0,11 0 499,-8 0-679,40 0-179,-14 0-866,-2 0 1,2 0 684,13 0 2142,24-7-1872,-50-4-720,16-40 540,-29 24 270,-2-42-90,-14 46 360,-31-12-360,16 25 90,-26 2 90,18 8 3824,-42 8-3644,23 2 1169,-23 42-1169,32-17 360,10 28-361,2-26-269,22 25-719,2-27 504,10 25 215,1-47-1259,31 11 179,-24-22 46,27-19 0,2-7 854,-21 3-63,6-13 1,-4 0 242,-17 13 0,10-14 0,2-11 0,-10 13 180,6-19-90,-30 40 810,-12-13-720,-6 23 1439,-28-6-990,18 8 541,-8 17-900,10-5 539,1 32-449,10-22 484,-8 22-844,18-15 360,3 16-360,3-14-270,39 21 270,-24-29-540,37 4 270,-40-19-989,48-49 989,-52 22-539,30-49 539,-30 45-180,-9-37 180,9 35 180,-11-27 720,0 40-90,0 4 89,0 26 91,0 19-630,0-6-720,21 46 90,-6-47-1798,19 38 1888,-10-56 450,-1 5 0,1-34 0,0-3 0</inkml:trace>
</inkml:ink>
</file>

<file path=ppt/ink/ink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01:46:05.575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 56 7533,'0'-29'359,"0"10"-359,0 12 720,10 7-270,-7 0-90,7 0-91,-10 16 271,0-3-270,0 22 270,0 18-360,0-1-135,0 4 0,0 2-135,0 8 224,-1 12 1,2 0 45,10-8-1484,-5 13 0,1-2 764,6-21 540,-3 27 0,1-60 0,2-8 0</inkml:trace>
</inkml:ink>
</file>

<file path=ppt/ink/ink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01:46:06.359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0 198 7173,'0'-21'1169,"0"-4"-809,0 23-90,11-6 90,2 0-1,0 6-179,8-15-180,-8 15 0,10-15 180,1 15-270,20-15 90,-15 15-90,36 2 90,-47 11 180,35 40 90,-48-23 90,16 57-180,-21-50 0,0 19-270,0-19 180,0-14-180,10 14 90,-7-23-90,7-3 90,-10-20 90,11-7-540,-9-1-719,19-41 899,-18 23 0,18-34 0,-19 42 0,9-6 90,-11 14 180,0-22-90,0 28 720,0-18 0,0 39 269,0 21-629,10-2 450,-7 60-451,7-48-269,11 51 180,-5-55-3482,8 10 3122,-14-24-89,21-1 179,-23-7-180,44-20 180,-46-11-180,36-34-90,-27 21-179,19-44 359,-10 41-360,-11-50 540,8 50-90,-19-24 180,9 40-90,-11 1 540,0 19 4021,-11 52-4381,9-15 629,-9 58-539,22-59-180,2 49-90,0-58-270,18 24 180,-15-40-269,39-3 89,-27-16-180,17-19 270,-32 4 90,-3-37 0,-10 35-180,0-52 180,0 42 90,-21-44 90,6 54 1170,-19-7-991,21 40 811,-8 43-720,18-13-90,-7 32 989,10-16-989,0-13 89,10 47-179,3-43-1259,21 34-720,-8-48-90,-2 4-90,-3-25 1979,-19-2 0,9-16 0,-11-2 0</inkml:trace>
</inkml:ink>
</file>

<file path=ppt/ink/ink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37:30.791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118 93 7533,'-39'-20'-810,"-3"-13"720,39 20-90,-18-5 90,19 9 90,-9 9 0,11 0 450,0 9-450,0 1 180,0 18 90,0-8 0,0 65-180,0-36-45,5 35 0,1 4-45,-4-13-321,9 15 1,-1 1 230,-7-15 120,3-3 0,3 15 0,-3-8-30,-5-19 0,0 0 0,2 5 0,1 5 0,0-5-45,1-6 0,0-4 90,-4-3 0,1-1 0,8-1 0,1 4 45,-9 41 0,-2-1-90,11 3 0,-10-10 0,-2-3 90,1-16 0,-10-3 0,-1-2-90,6-2-45,-11 0 0,0-4 135,14-16-180,-9 28 90,11-28 0,0 45 0,0-50 0,0 48 0,0-52 0,0 21 0,0-25-180,0 6 90,0-22-270,0 3 180,0-16 362,21-33 1,-5 8 0,18-29 0</inkml:trace>
</inkml:ink>
</file>

<file path=ppt/ink/ink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37:31.875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118 1 7533,'-63'9'-450,"19"8"180,34-15 90,10 15 90,0-15-3801,0 6 4070,0 0 1131,41 3-1220,-9-1 0,36-1 179,10-1-179,9-7 0,6 0-45,-24 6 0,3 2-567,1-1 0,12 1 0,0 1 0,-11-1 567,3 2 0,0 2-68,-9 1 1,9 2-1,2 1 1,-5-4-139,3 0 1,-3-3-1,5-1 138,4-1 1,6 0 0,1-2-1,-5 1-7,2 0 0,-5 0 0,5-4 7,5-7 1,8-3 0,-3-1-1,-12 2-22,-1 3 0,-1 0 90,-4-5 0,12-2 0,-2 1 0,-11 2-45,0 6 0,-1 0 0,15-4 0,11-2 0,-11 2-45,-21 4 0,2 0 180,14 0 0,18-1 0,1-1 0,-15 1-135,-1-2 0,0 0 18,-16 2 0,11 0 0,5 0 0,-6 0 0,-14-1 27,4-2 0,-2 0 0,4 0 0,12 1 0,0-1 0,-13 2 0,-4 2 0,-1 0 22,1-1 1,12-1-1,-2 1 1,-13 0-68,-11 2 0,-4 0 90,42 3 0,-2 3 0,-2 4-1,-22 1 1,9 2 0,-8-1-135,-16-1 0,-1 1 15,15 0 0,8 1 0,-11-3 30,24 0-135,-16-6 1,-2 0 134,10 5-90,-31-8 0,2 0-440,47 8 440,-52-1 1857,50-6-1767,-79 14-90,14-5 90,-32-1 449,0 6 390,0 11-839,0 4 3012,0 23-3012,0-14 695,10 22-695,3-12-135,-1 29 0,0 5-244,1 5 349,-8-11 0,-2 14 0,-1-13 120,-2 16-120,0-24 0,0 11 0,0-11 120,0 20-90,-3-18 0,-1 13 0,1-12 0,0 23 0,0-32 0,-1 10 0,1-8-407,2-10 0,2-4 407,0 7 0,-2 2 0,-9 2 0,-1-4 0,6 21 0,-9-22 0,-4-2 0,-5 5-1409,1 0 1,-3-4 1408,-15-8-58,1 7 0,3-2 148,15-19 17,-19-1 0,-4-2-17,2-10-270,-22 4 0,-5-2 0,-4-11 135,-3 3 0,0-1-135,8-5 180,-12-3 0,-4 2 294,-13 9-324,16-9 0,-15-2 0,12 0 1042,22-1 1,1-1-983,-17 3 0,-9 0 0,12-2-30,24-6 0,0 0-120,-31 4 0,-12 2 1,8-2 119,18-4 0,-2 0-90,-8 1 0,-13 0 0,-1 1 0,16-2 90,9-1 0,3 0-60,-20 0 0,-9 0 0,9 0 15,19 0 0,-1 0 105,-28 0 0,-13 0 0,10 0-105,19 0 0,-3 0 206,6 2 1,-14 2 0,-5 0 0,5 0 0,15-1-72,-2-1 0,0 0-45,-10 2 0,-17 1 0,1-1 0,17-1 0,15-1 0,2-4-75,-21-4 0,-11-3 0,12 0 30,20 2 0,0-1 0,-20-8 0,-10-3 0,12 2 0,27 5 0,0 1-30,-15-3 0,-9-2 0,10 3 30,21 6 0,0 2-45,-43-9 0,2 3 45,-4 9-135,29-6 0,3-1 655,5-1-520,23-42 0,6 8 0,18-29 0</inkml:trace>
</inkml:ink>
</file>

<file path=ppt/ink/ink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37:32.323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71 0 7533,'-24'0'-810,"11"9"720,3-7 270,10 15-90,-11-7 0,9 9 0,-9 8 0,11 10 0,0 11 135,4 13 0,3 8-594,-1-2 1,1 7 368,0 17 0,1 11 0,0-7-45,4-5 0,0 2 45,-6-8 0,0 10 0,0 0 0,-1-13-135,2-6 0,-1 0 45,0 6 0,0 13 0,-1-1 0,-1-14 0,-2-8 0,-1-3 60,2 14 0,1 8 0,-1-12 30,-2-22 0,-2 0-90,-2 22 0,-1 11 0,1-11 45,2-22 0,-1-1-75,-1 20 0,-2 8 0,3-18 120,2-16-269,0 28 269,0-67 0,-11-10 0,-2-10 0</inkml:trace>
</inkml:ink>
</file>

<file path=ppt/ink/ink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37:32.707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24 0 6363,'10'71'540,"-7"-26"-6290,7 34 5750,-10-40 90,0 23 1072,0-12-1072,11 31 326,-9-5-416,7-5 0,4 14 0,-3-6-514,-7-5 1,-1 5 513,3-7 0,2 13 0,1 4 0,-1-2 0,-3-13 0,-2 19 0,-1-2-23,2-11 1,1 10 0,0 0-1,-5-10 68,-8 10 0,-3-2-15,4-7 0,0 5 0,-2-8 15,-2-10 0,-2-2-45,-4 29 0,5-9 2631,10-29-2991,-18 31 180,19-60 196,-9-9 1,11-11 0,0-8 0</inkml:trace>
</inkml:ink>
</file>

<file path=ppt/ink/ink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37:33.091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0 1 6543,'0'20'0,"0"13"90,11-20 90,12 46-180,4-15 90,17 28-90,-25-26 0,-1 6-1606,11 36 0,-1 6 1606,-7-16 0,-3 4 30,-1 9 0,-2 8 0,-2-9-457,-5-13 0,-3 2 427,-3 1 0,-2 12 0,0 2 0,-2-12-1008,-4 7 0,-1-3 1038,3 5 0,1 6 0,-3-13-30,-5-25 0,1-6-121,4 0 0,-1 3 121,-10 20 0,0 2 0,8-8 0,2 1 708,-5 17 0,3-1-798,8-29 0,2-3 301,-1 45-390,0-51 3057,0-14-3238,0-27-324,10-16 0,4-11 0,9-10 0</inkml:trace>
</inkml:ink>
</file>

<file path=ppt/ink/ink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37:33.439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94 169 7533,'0'-40'-540,"0"5"-5120,0 16 5480,0 1 1499,0-1-1319,0 0 180,0 9 859,0 1-1039,0 9 0,11 9 90,12 43-90,-7-6 60,-2 15 0,1 19 0,-2-8 1292,-5-17 1,-1 4-1353,3 14 0,3 15 0,-1 1 0,-2-12-1568,-2 3 1,-1-4 1537,1 0 0,0 5 0,-3-6 30,-3-7 0,-4 3-524,-1 1 0,-1 11 0,-3 1 0,0-10 524,-5 5 0,-2 1-187,4 0 1,-1 12-1,-1-1 1,-2-12 186,-9 1 0,-1-5-200,5 0 0,-1 6 1,2-7 199,-3 0 0,2-3 0,1 11 0,2-8 617,6-16-887,10 23 90,0-38 1734,0 25-1824,0-54 535,0 3 0,10-36 0,4-10 0</inkml:trace>
</inkml:ink>
</file>

<file path=ppt/ink/ink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37:33.754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24 1 7533,'-10'29'-1439,"7"-2"1528,-7-1-89,10-4 90,0 4-180,0 1 90,0 10 0,0 3 90,10 55-90,-7-29-310,7 9 0,1 8 310,-9 0 0,-2 4-900,7-9 0,1 6 0,-2-2 900,-4-4 0,-2 0 0,1-1-30,2 0 0,1 0 0,-1-3-15,-2 18 0,-2 0 45,1-14 0,0 3 0,0-3 0,5 18 0,1 0 0,-2-18 0,1 0 0,-1 0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31:09.669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191 20 7533,'-37'0'-810,"-19"0"360,27 0 181,-5 0 89,13 0 450,18 0-91,-7-9 91,10 7-90,0-6 180,0 8-360,0 0 360,42 0-180,-10 8 44,30-2 1,8-1-135,3 5 90,19 4 0,4-2-1270,1-8 1120,-22 5 0,12 4 0,-6-2-1202,-6-4 0,0-1 1202,-1 2 0,6 1 0,6 0-53,7-1 1,9-1 0,0 0-1,-8-1 53,-9 1 0,-6 0 0,10-1-66,3 0 0,12 0 0,4-1 0,-5 1 0,-12-1 6,-6 1 0,-9 0 0,9 1 12,3-2 0,12 0 0,4 1 0,-1-1 1,-8 1-28,-3 1 0,-6 1 0,0-1 0,6 0 0,-11-2 0,4 0 0,3 0 0,0-1 0,-2 1 0,-5 1-23,19 2 1,-5 1-1,-1 0 1,0 0-68,2 0 0,1 1 0,-2-1 0,-6 1 75,-2-1 0,-5 0 0,0 4-270,9 8 0,0 5 1,-18-4 237,1 6 1,11 24 0,-85-33 0</inkml:trace>
</inkml:ink>
</file>

<file path=ppt/ink/ink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37:34.172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95 1 7533,'-23'62'-630,"-1"-18"-5300,1 26 5750,9-22 0,4 8-433,10 8 613,0 10 864,0 12-819,0-13 0,0 5-45,-1-17 0,2 2-220,8 31 1,3 1 174,-5-27 0,2-2 90,8 8 0,0 0 283,-10-5 1,-1 1-284,4-1 0,1 2-135,-5 4 1,1 0 89,4-3 0,1 5 465,-3-1 0,-1 7 0,-1-2-495,-2-10 0,0-1 0,-2 2-404,-4 18 0,-3 3 0,-2-8 434,0-2 0,-3-5-45,-13 18 0,-1-10 233,7-13-188,0-15 0,1-4 0,13-17 0,-9 1 0</inkml:trace>
</inkml:ink>
</file>

<file path=ppt/ink/ink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37:34.540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24 37 7533,'-13'-20'0,"2"4"-540,11 16 270,0 0 90,11 8 90,2 11 90,10 18 0,-5 16 0,-2 8 180,10 28-764,-8-17 0,-2 7 674,-2 8 0,-4 4-692,-5-18 0,-1 3 1,0 5 646,-1-6 0,0 3 0,-1 3 0,0 4-45,-1 2 0,-1 7 0,0 1 0,0-2 0,-1-8 30,1 12 0,0-8 0,0 7-66,0-15 0,-1 6 0,0 2 0,1-3 0,2-9-114,4 4 0,2-8 0,-1-1 60,-2-1 0,-1-1 0,3-4 0,8 19 0,4-12 90,4-11 0,-10-22 0,-2 5 0</inkml:trace>
</inkml:ink>
</file>

<file path=ppt/ink/ink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37:35.223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96 37 7533,'-10'-10'0,"7"-7"-540,-8 15 270,11-6 180,0 8 90,0 8 0,-10 11 0,7 2 90,-18 23 180,8 11-3662,0 30 3662,3-6-225,9-20 0,2 4-217,-1-3 0,0 4 202,2 13 0,2 9 0,0-4 15,2 9 0,1-2-596,4-12 1,1 3-1,-1-7 596,-3-3 0,0-1-75,5-5 0,4 3 0,-5 1-242,-9 3 1,-3 0 0,2 0 271,8-1 0,2-1 0,-3 4 0,-5 22 0,-4 5 0,-1-7 44,2 0 1,-2 3-23,-3-11 1,-2 12 0,-1-1-1,1-12 142,-2 8 0,0-5-164,-1-7 0,1 3 0,4-12 0,14 14-289,5 3 0,4-2-71,10-14-13,-3 7 1,3-15 372,-3-52 0,8 5 0,-10-17 0</inkml:trace>
</inkml:ink>
</file>

<file path=ppt/ink/ink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37:36.890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94 132 10668,'-26'0'-809,"5"0"719,21 0-90,-10 0 270,7 0 0,-7 0-180,-1 0 0,9 0 90,-9 0-90,11 0 0,11 0 180,-9 0-90,19 0 0,-18 8 30,18 2-302,2 9-111,-7-9-3266,15 7 3368,-18-15 174,42 6 110,-13-8-46,26-1 0,5 2 97,3 7-535,16-7 0,2 1 852,0 14-227,-11-15 1,1 1-1735,7 14 1600,-31-14 1,3-2 23,11 4 1,-2 0-49,-18-3 0,2-2-322,15-5 1,8-4 0,-9 1 477,-20 3 1,-1-2-161,18-5 0,8-4 0,-11 3 203,23-6 17,-22 10 1,10 0 0,-9 2-65,23-2 263,-20 7 1,12 0 0,-4 1-396,12 2 1,-3 0-84,7 1 0,0-2 351,0-3 1,-8 0-378,1 1 2,-37-4 1,4-2 9,21 0 1,-2-1-241,17-10 257,-18 10 1,12 1 0,-12 1 162,10-3-135,12 6 1,-1 2 1366,-13 3-1489,3 7 0,0 3-92,-6 2 171,-3 1 0,14 4 0,-12-3 1314,22 0-1251,-30-3 1,9 2 0,-10-4-175,23-7 57,8-5 0,2-2 52,-5 1 69,-22-4 1,12-2 0,-13 3-36,15 5 34,-2-3 1,-3 2-23,-13 11-23,28 3 0,1 5 158,-23 6-90,5-7 0,4-3 0,8 5 45,-6-11 0,3-1-90,-26 0 0,1 0-45,33-3 0,-6-4 0,-25-8 90,13-1-360,-41-6-222,7 15 1,-28-6 0,5 8 0</inkml:trace>
</inkml:ink>
</file>

<file path=ppt/ink/ink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37:37.807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95 76 10782,'-37'8'-349,"14"-5"-43,12 13 519,11-14-609,-10 6 989,7-8-462,-7 8 198,10-5-3,0 5-205,0-8 280,10 0-477,35 0 281,-14 0-351,66-8 277,-11 5-1481,8-5 1,5 0 1508,-27 7 1,3 0-57,19-4 0,13-2 1,-13 3-9,-22 2 1,0 1-36,15-1 1,10-2-1,-7 2-216,-3 1 1,-1 2 241,-4-1 0,7 0 0,-7 0-23,1 0 1,1 0 42,3 0 1,6 0 0,-11 0-34,-25-1 0,1 2-2,34 3 0,15 3 0,-14-2-6,-32-3 0,1 0 30,26 5 1,21 3-1,1 0 1,-20-3-768,-18-5 0,-3 0 778,24 4 0,11 2 1,-8-5-61,-10-10 0,-2-3 17,-7 1 1,4-1 0,-1 0-46,-12 0 1,-2 0-1,6-1 45,8 0 1,8-1 0,-3 0-1,-11 3-466,-7 2 1,-1 2 414,4 0 0,12 0 0,0 1 0,-13 1 149,-3 2 0,-4 2-180,3 1 1,4 1 0,-2 1-59,21 0 0,-6 2 38,-18 3 0,3 1 56,24-1 1,11 1 0,-10-2-34,-25-1 1,2-2 51,8 0 0,14 0 1,0-1-1,-16-1 14,-13-2 1,-1-2-5,9-3 1,13-4 0,-1 1 0,-14 1 7,-13 4 0,-3-2 2,22-6 0,9-4 0,-12 5 30,12 7 0,-20-7 0,-3 1 98,0 6-638,39 10-549,-62 4 1089,36 24 0,-60-7 0,11 8 0</inkml:trace>
</inkml:ink>
</file>

<file path=ppt/ink/ink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37:38.524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71 0 10548,'-36'8'-1116,"12"-6"-5569,14 14 6493,10-13 83,0 13 1564,0-5-1640,10 7 1134,3-7-948,32 6-262,-6-7 458,38 0 1,8-1-264,9 1 621,-28-6 1,9-1 0,-7-1-519,-12-2 0,0 0-13,21 1 0,10 2 0,-8 1 63,-8 1 1,2 0-78,7-1 0,14 1 0,0 0 0,-14 0 22,-6 0 0,1 0-25,7-2 0,15 0 1,0-1-1,-15-2 7,-8-3 0,-2-2-36,20 2 0,11 0 0,-13-1 30,-26-1 0,3-1-22,1 2 1,16 1 0,5-1-1,-4 1 1,-12 1-17,14 0 0,1 2 18,-5 1 0,15 0 1,5 1-1,-5 0 0,-17 0-1253,6-1 1,-7 2 1243,-3 2 0,4 1 0,-1-1-35,-7-4 1,-2-1 0,-3-1-1036,5 1 0,0 0 1063,-6 0 0,3 0 0,-3 0 28,5 0 0,-3 0-75,-6 0 1,5 0 44,6-2 0,8 0 0,-6-2 75,-5 0 0,2-2-1,0 0 1,12-1 0,0 0 0,-12 0 0,-2 1 0,-1 0-15,26-3 0,11 0 0,-15 2-30,-33 5 0,0 2 30,30-3 0,14-1 0,-15 2-30,-35 2 0,1 0 30,32 0 0,14 0 0,-14 0-30,-33 1 0,-2-2 0,50-6 0,-6-3-180,-27-2 630,0-7-1170,-37 11 1165,-28 8 0,7 8 1,-10 3-1</inkml:trace>
</inkml:ink>
</file>

<file path=ppt/ink/ink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01:39:48.264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1 243 7533,'70'-30'-1709,"-9"4"1709,-4 15-5571,-10 3 5661,0 8 0,11-8 544,2 6-544,0-6-453,34-1 0,5 1 363,-7 4 60,-3-3 0,19-3 0,-15 2-325,-35 2 0,-1 2 265,17 0 0,10 0 0,-10 1 672,-16-1 1,2 0-673,32 0 0,15 2 0,-13 0 0,-30 1 0,2 0 0,11-3 0,14-1 0,0 0 0,-15 2 45,-17 2 0,-1 0-45,32-2 0,13 0 0,-14 0 0,-30 3 0,0 0 0,34 0 0,14 0 0,-14 0 0,-33 0 0,0 0 0,29 0 0,14 0 0,-13 0 0,-27 0 0,0 0 0,21 0 0,11 0 0,-10 0 0,-22 0 0,-1 0-30,16 0 0,9 0 0,-12 0 30,25 0 0,-34 0 0,9 0 0,-10 0 442,21 0-442,2 0 0,-1 0 0,-6 0 90,-19 0 0,-1 0 2256,23 0-2346,10-8 90,0 6-90,0-5 0,-10-2 0,7 7 0,-28-7 0,26 9 0,-47 0 1049,33 0-1049,-46 0-270,16 0 270,-22 0 603,1 9-693,-1-7 0,1 7 0,-11-9-245,-3 0 0,-10 7 0,0 3 0</inkml:trace>
</inkml:ink>
</file>

<file path=ppt/ink/ink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01:39:48.580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824 57 7533,'-23'-20'-180,"-1"10"180,11 2 180,-8 0-450,18 6 270,-7-6-90,10 8-90,0 0 90,10 0 0,-7 8 0,18 2 180,-8 8-90,11 1 90,-1 0-180,1-1 0,-1 1 0,11 16-90,-8-12 90,19 29 90,-30-29 180,27 37-180,-37-35 90,-5 26 90,-15-29-90,-72 13 0,9-6-990,20-15 0,-2 1 810,-34 12-90,30-13 0,-10 1 1,6-1-175,7-1 1,-1-1 0,-7 2 0,-6 2 0,7-3-1,16-4 1,0 1 0</inkml:trace>
</inkml:ink>
</file>

<file path=ppt/ink/ink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01:39:49.132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565 84 7533,'0'-20'-540,"0"-7"-5480,-11 24 5930,9-7 1499,-9-1-1409,11 9 859,0-9-769,0 11-180,0 0 90,0 11 3392,-10 2-3392,7 8-180,-18 25 180,8-13-45,-22 14 0,-6 1 45,5 0-45,-33 13 0,-1-2 225,31-20-45,-20 14 0,0-4-135,28-22 90,-13 33-90,33-31 0,43 9 0,-4-10-90,51-1-90,-27-16 180,12 1 0,3 1 0,6-1 0,-12 1 0,1 0 0</inkml:trace>
</inkml:ink>
</file>

<file path=ppt/ink/ink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01:40:02.183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24 38 7533,'-10'-21'-180,"7"4"90,-7 17 90,10 0 0,0 9 540,0 18-181,0 13-89,0 15-270,0 2 0,10-2 90,-7 35-270,18-26 180,-14 9 0,-1 1-539,7-12-181,-2 9 0,-1-5 451,-8-37 269,9 21 0,-11-67 0,0-4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25:40.184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24 482 7533,'-13'-61'-90,"2"1"180,11 39 90,0-15-1,0 15-179,0-14 0,0 14 360,0-23-630,11 13 270,23-24-179,-15 24 358,34-5-179,-27 17-3302,11 9 3392,-3 10-2628,11 60 2448,-16-20 0,5 40-180,-2-34 270,-27-15-539,16 21 359,-21-29-720,11 13 900,-9-25 0,9-20 0,-11-3 0,-11-24 0,-2 7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31:10.217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72 57 7533,'-24'-10'0,"0"-6"-540,11 14 270,2-7 90,11 9 90,0 0 90,0-8 270,11 6 270,44-7-450,-20 9-45,22 0 0,4 0-129,-3 0 129,15-1 0,10 2-379,-4 2 0,11 3 495,-13-1 1,14 2 0,7 1 0,-2 0 0,-7-1-618,-8-1 1,-6 1 0,1-1 0,8 0 515,5 1 0,10-1 0,5 1 0,0-1 0,-7-1 0,-12 0-30,6-1 0,-11-1 0,13-2-69,-16-1 1,12-2-1,7-1 1,3 0-1,-3 0 1,-7 0-1,-10 1 69,17 0 0,-12 1 0,13-1-133,-15 0 0,12-1 0,8 0 1,2 0-1,-3 0 0,-8 1 1,-15 2-513,5 1 1,-12 2 0,4 1 546,7-2 1,6-1-1,0 2 1,-8 1-53,-8 4 0,-5 0 0,2 3-270,18 3 0,2 3 1,-6-2 209,1 2 0,-2 0 30,-13 0 0,3 3 0,-18-5 153,-14-2-3,-17 3 0,-25-16 0,-32 0 0,-3 0 0</inkml:trace>
</inkml:ink>
</file>

<file path=ppt/ink/ink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01:40:02.369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1 132 7533,'0'-29'0,"10"2"0,-7 8 0,18 0 0,-19 1 0,19 7 0,-8 3 539,0 8 91,40 17-720,-33 3-90,35 42 270,-42-18-315,-5 7 0,-5 1 135,-14-4-360,1 8 1,-3 0-1,-13-2 270,2 10-3571,3-29 3751,19-25 0,-19 7 0,8-6 0</inkml:trace>
</inkml:ink>
</file>

<file path=ppt/ink/ink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01:40:02.816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24 227 7533,'-13'10'180,"2"-2"-180,11 0 359,0-5-89,0 5-90,0 0-90,0-5-90,0 5 270,11-16-450,2-3 0,21-16-90,2-11 270,1-1 0,-3 2-90,-10-7 90,-1 22-90,11-22 270,-18 31-180,5 13 270,-21 13 630,0 72-810,0-44-90,2 15 0,6 0 90,16-4-180,2 4 180,-3-29-1,-12-19-268,-1-8 89,3 0 0,21 0 90,-18-17-270,5 5 90,-11-23 90,3 14-540,21-47 630,-18 39-45,-5-22 0,-1 0 135,0 22-180,-7-23 90,7 52 630,-10 36-270,0-3 0,11 46-180,2-28-810,10 22 0,1-26-1079,10-18 1349,-8-12 360,8-25 0,0-19 0,3-12 0</inkml:trace>
</inkml:ink>
</file>

<file path=ppt/ink/ink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01:40:02.915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71 19 7533,'-13'-10'-360,"-8"2"180,18 8 0,-7 0 180,-1 0-180,8 0 0,-7 0 90,10 0 90,0 0 0,0 0 0</inkml:trace>
</inkml:ink>
</file>

<file path=ppt/ink/ink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01:40:03.180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24 188 7533,'0'28'0,"0"-1"0,0-8 270,0 8-91,-11-6 1,9 6 180,-9-9-90,11 1-90,0-1-270,11-7 270,-9-11-270,9-11 360,10-65-270,-16 34-180,9-18 0,3 0 0,-4 23-3842,11-40 3842,-11 63-269,8-11 629,-19 33 0,19 35-360,-8-7 0,11 59-450,-11-58 630,18 32 0,-15-48 0,18 6 0</inkml:trace>
</inkml:ink>
</file>

<file path=ppt/ink/ink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01:40:03.534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141 74 7533,'-23'-20'449,"10"-5"-89,2 23 0,11-14 0,-10 14-90,7-6 89,-28 16-179,26 2 180,-16 25-270,10-4 90,9 65-180,-9-47 90,22 47-450,2-57-180,31 7 361,-5-25-271,29-13 270,-29-19-360,6-16 270,-22 7-719,22-57 989,-27 46-270,13-46 540,-31 57-180,11-8-180,-9 18-2223,9 18 2493,-11 5 36,0 55-36,10-31-360,14 42 1,-8-48 89,4-4-1440,1-10 1261,-5-15 225,18 6 0,-10-25 0,-1-3 0</inkml:trace>
</inkml:ink>
</file>

<file path=ppt/ink/ink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01:40:03.681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94 57 7533,'-23'-19'809,"10"8"-809,-8-5 270,18 14-90,-18-6-90,18 8-90,-7 0 90,10 0-900,10 0 361,4 0 449,9 16 0,1-3 0,-1 14 0</inkml:trace>
</inkml:ink>
</file>

<file path=ppt/ink/ink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01:40:03.931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 1 9242,'0'37'809,"10"-8"-404,-3 19 0,-1 5-225,7 10-2921,-1 2 1,-3 2 2920,-6 18-270,7 9 1539,-10-10-1764,5-31 0,1 2 90,0-1 1,1-3-766,6 31 238,-3-22 212,-10-52 540,0-16 0,0-19 0,0-13 0</inkml:trace>
</inkml:ink>
</file>

<file path=ppt/ink/ink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01:40:04.149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1 180 7533,'0'-29'0,"0"1"-5661,0 10 5661,0-1 2039,0 1-1589,0-1-1499,0 0 1408,10 9 361,14-7-990,2 15 450,29 2-900,-26 19-197,25 26 737,-38-3-360,5 37 360,-21-36-90,-10 11 2305,-4-18-2665,-19 0 540,17-13 90,-16 2 0,30-25 0,-9 0 0</inkml:trace>
</inkml:ink>
</file>

<file path=ppt/ink/ink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01:40:04.617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141 534 8522,'-26'0'990,"-5"0"-811,28 0-179,-18 8 270,19-6-90,-9 14-180,1 2 360,7 12-180,-18-1-540,19 23 450,-9-35-720,32 24 181,-16-38-1,37 5 0,-26-16-179,28-20 808,-18 5-269,8-12 180,-10 25 180,-1 1 0,1 18 90,-11 1-180,8 9 90,13 16-180,-5-20-450,36 18 360,-36-31-360,36-27 360,-36 8-180,5-34 180,-24 21-90,1-7-90,-9 0-180,9-58 225,-14 46 1,-5-4-869,-7-30 0,-4 0 958,6 30 0,-3 5-519,-28-39 924,20 68 90,1 35 629,10 41-1646,6 12 0,3 6 747,3-21 0,2 3-30,10 20 0,5 10 0,-1-11 82,6 21-547,10-7 1,3-6 314,3-15 0,31 3 0,-26-41 0,13-6 0</inkml:trace>
</inkml:ink>
</file>

<file path=ppt/ink/ink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01:40:07.447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166 624 7533,'0'-47'-540,"0"1"270,0 9 0,-10-9 180,7-2 90,-18 9 0,18 4 630,-17 8 180,17-2-541,-18 8 451,8 4-540,-11 25 450,11 36-451,3-1 1,4 17 0,2 3 0,1 5-90,-3-15 0,1 0-180,5 28 90,0-29 0,0 0-3392,11 22 3392,-8 11-630,38-56 91,-1-16 359,9-7-270,16-75 270,-46 22 0,4-10 0,-4-1 90,-17 4 90,9-32 180,-11 52-270,0-9 270,0 32 90,0 11 90,0 19-577,17 33 1,7 8 305,8 6 1,11 13 0,3-2 0,-5-23 0,4-17 0,-3-4-90,-21-12-270,41-5 360,-56-16-180,25-16 0,-28-5 2328,7-33-2958,-31-20 450,-6 10 1,-3-1 179,-15-22 90,3 23 0,-2 8 2127,5 23-1317,-8-2-720,23 35 899,3 43-809,19-8 540,12 61-540,-5-59-180,48 40 90,-35-54-360,58 4 90,-45-19 270,66-25-360,-74 5-1786,30-12 0,-1-4 1876,-29 3-89,43-10-1,-32 18 270,-8 15 0,18 2 0,-18 19 719,8 35-539,-21-11 360,-2 44-360,-11-52 270,0 34-181,0-47-449,-11 6 270,9-28-719,-9-35 269,11 10 3392,11-52-3122,2 42-899,10-60 539,11 32 90,-8-20-2852,8 44 3032,-10 5 270,10 41 990,2 53-900,-9-18 89,-10 8 1,-3 3 90,-1 6 90,0 7-360,8-19 0,-8-20 0,0-19-360,18-16-270,-25-11 0,46-35 3483,-34 19-3393,9-12 0,1 1 180,-2 17 0,8-47 360,-10 61-359,-1-10 538,1 25 901,-11 33-990,8-8 449,-19 37-269,19-23 450,3 32-720,-9-36-270,38 9 270,-35-36-630,37-24 270,-29 3-3572,18-47 3572,-17 25-780,-4-12 0,-2-1 780,-5 2 180,5-41 180,-11 62 90,-7-8-1,7 49 451,1 47-450,2 1-90,-7 17 0,1 4 90,14 5-180,-14-19 0,0 12 0,2-13 90,17 17 45,-12 13 0,-4-3 2528,0-37-2483,-10 36-180,-10-75 2380,7-21-2650,-18-21 90,8-33-90,0-21 270,2 24 0,1-1-180,8-38-90,-5-1 1,3 2 179,15 10 224,7-10 1,8 7 45,16 36-3662,15-14 3392,-12 50-846,44 34 936,-50-7-171,6 11 0,-7 4 171,-25-1-630,-10 48 630,-6-33-179,-30 32 268,6-47 1,-7-4 0,11-19 2623,10-16-2713,2-2 1293,11-25-1473,11 4-3357,12-23 3357,3 15-705,11-9 0,2 1 885,6 5-751,-11-4 0,0 7 661,0 26 874,-11 5-604,-10 18 989,-2 51-809,-1-24 1894,3 42-2164,0-41-1,29 25-178,-34-38-91,65 8 90,-63-41 1362,53-11-1542,-47-10-629,18-58 629,-21 37 135,-9-2 0,-8 1 45,-20 1 0,-2 2 3012,-39-20-2652,13 50-360,2-24 2041,8 92-1681,40-21 0,-9 41 0,11-32-270,11-10 90,-9 8 269,30-7-539,-17-1 180,40-1-89,-26-17-181,47-17 180,-55-14-180,21-9 0,-1-2 90,-20-4-90,44-32 0,-49 45 1,36-20 179,-44 31 719,34 20-719,-39 15 720,7 47-270,-10-27 179,0 28-269,0-32 540,11 15-720,-9-31-450,19 2 0,-18-33 180,28-11-359,-26-10-451,48-41 810,-35 32-3751,26-47 3751,-20 60 270,10-18-180,-19 33 1079,27 17-899,-26 6 989,18 39-629,-11-11 90,22 32 2942,-27-32-2942,45 11-810,-45-39-270,27-5 270,-22-18 90,1-26-359,-11 5-4113,-3-56 4472,-10 39-1224,-8-5 0,-5 3 1224,-3 15 180,-17-17-179,19 42 1258,-17 34-449,26 1 269,-16 54-629,21-35 2538,10 34-2628,3-36 0,21 19 0,-7-38-630,17 2 180,-18-25 3482,8-8-3572,-10-19 180,10-4-449,-8-14 359,8 7-629,10-16 809,-26 21 269,24-10-358,-39 33 988,18 10-719,-19 10 810,19 42-631,-8-26-2851,11 43 2492,-11-46 270,8 12-360,-19-25-450,30-10 450,-17-10 1,9-17-361,-3-2 3482,-8-17-3212,10 16-809,11-48 899,-18 49-360,26-31 360,-37 50 2069,16 2-1619,-21 16 1259,31 44-1079,-23-15 270,34 42-900,-29-48 180,11 4-90,-1-16-720,1-9 450,-11-2-809,8-24 629,-8 12-899,10-46 1079,-10 34-359,8-53 359,-18 36 0,2-29 0,0-5 181,-5 3 89,0-26 0,0 0 90,0 28 224,5-1 1,1 6 765,-4 32-181,9-16-539,-11 47 2339,0 54-2160,0-10-44,0 26 0,0 3-225,0-9 0,5 12 0,0 0-180,-2-14-405,12 15 0,1-2 405,-11-19-1304,7-3 0,-3-6 764,-9-30-1079,0 2 1619,0-25 0,0-8 0,0-3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31:10.668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72 1 7533,'-27'29'-1529,"-4"-2"1349,28-8 180,-7 0 0,10-8 0,0-3 0,0-8 180,10 0 89,3 8-89,0-6 270,30 6-450,-25-8 540,48 0-450,-37 0 539,58 0-449,-31 0 225,28 4 0,8 1-1098,-33-4 0,6 0 872,19 1 1,17 0 0,4 1 0,-10-2-801,-13 0 1,-7-2-1,11 1 651,-7 0 0,11 0 0,5 0 0,2 0 0,-5 0 0,-10 0 30,18-1 0,-9-1 0,14 5-263,-27 3 1,11 2 0,8 2-1,3 2 1,2 0 0,-5 1-1,-5-1 1,-11-1-397,11 1 1,-11 0 0,-1 1 0,12 4 406,-10 0 1,10 3 0,7 3 0,3 1 0,0 1 0,-6-1 0,-8-1-1,-13-3-289,18 7 1,-15-2 0,4 2 480,2 1 0,4 3 0,-1-1 0,-11-3 0,10 2 0,-8-2 0,0 1 0,-1 0 0</inkml:trace>
</inkml:ink>
</file>

<file path=ppt/ink/ink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01:40:07.552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0 19 10141,'24'-11'0,"10"3"0,2 8 0</inkml:trace>
</inkml:ink>
</file>

<file path=ppt/ink/ink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01:40:08.164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283 216 7533,'-24'27'0,"1"18"270,-1-3-421,1 20 331,-1-14-620,1 7 620,-1 10-90,1-8 319,10 0 310,-29 30-629,34-56 270,-23 27-450,31-67 90,10-50-90,-7 11-90,6-8 0,3-2 247,1-4-247,-6-15 0,-1-1 180,4 3 0,-5-13 0,1 4-90,7 34 1195,0-35-836,8 73-269,-19 3 540,9 53-360,-1 7 60,2 9 0,4 13 0,1-7-752,2-15 0,3 2 512,5 26 0,3 12 0,2-12-2651,5-19 1,-1-6 2560,-3 5 0,-3-4-180,15 13 270,-35-57 0,-20-11 0,-3-11 0</inkml:trace>
</inkml:ink>
</file>

<file path=ppt/ink/ink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01:40:08.281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24 38 7533,'-13'-21'629,"3"5"-449,10 16-540,10 0 91,-7 0 89,18 0 90,-8 0-180,10 0-720,53 8 990,-29-5 0,42 13 0,-42-6 0</inkml:trace>
</inkml:ink>
</file>

<file path=ppt/ink/ink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01:40:08.548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0 104 7533,'0'21'270,"0"3"-91,0-13 361,0 16-90,0-6-90,0 14-90,11-14-1,-9 14 91,9 2-90,-11-6 90,0 13-180,0-24-180,10-1-180,-7-36 180,7-5-810,1-24 450,-9 9 181,19-1-631,-8-7 360,0 5 180,-2-5-629,20-17 539,-12 27 270,25-17-90,-21 42 540,11 59-270,-7-18 45,1 24 0,-2 2-675,-7-11 1,43 25 539,-43-43 0,36-9 0,-19-11 0</inkml:trace>
</inkml:ink>
</file>

<file path=ppt/ink/ink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01:40:08.864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212 75 7533,'0'-21'359,"0"-3"91,-11 13 0,9 1-90,-19 2-90,18 8-90,-7 0-1,-1 0 1,-2 0 0,-10 0 810,-22 50-810,17-21-1,-6 41 1,23-41-809,11 23 449,0-27-360,21 18 360,-5-33-90,28-10-539,-7-18-1,10-36 450,0-6 271,-21 2-91,-5 14 629,-21 34-179,0 2-270,10 8 90,-7 0 630,7 8-360,-10 19-540,0 4 270,11 6-2879,23 40 2250,-5-55 539,25 37 0,-38-59 0,5 0 0</inkml:trace>
</inkml:ink>
</file>

<file path=ppt/ink/ink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01:40:09.383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 0 9242,'0'29'899,"0"-2"-6379,0-8 5570,0 8 1498,0-7-1408,10 16 0,3-16-360,11 16-89,10 9 179,-8-12 859,18 11-859,-28-33-90,26-3 0,-37-16 3303,26-11-3123,-28-2 0,7-14 179,-10 14-179,0 3 90,0 9-90,0 9 900,0 0-630,0 9-270,0-7 90,0 6 90,0-8-180,0 0 0,-10 0 0,7 0 89,-7 8-268,10-6-181,0 6 360,0-8 0,0 0 0,0 8 270,0-6-270,0 7 180,0-9-91,0 0-448,0 8 179,0-6 90,0 7-270,0-9-1979,0 0 2070,0 8-91,0-6-709,0 6 619,0-8 450,0 0 0,0 0 0</inkml:trace>
</inkml:ink>
</file>

<file path=ppt/ink/ink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01:40:09.747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24 149 7533,'-13'-29'0,"3"2"0,10 9 0,0-1 90,0 0 90,0 9-1,0-6 1,0 13 270,0-5-90,10 8 0,3 25-1,21 39-89,-8 17-270,8 13-453,-22-45 1,0-1 452,11 14-3152,-10 19 3332,-2-34-2443,-1 24 2084,-7-28-541,18 36 540,-8-46-760,10 2 580,-10-27 2186,8-24-1826,-18 4 0,18-15 0,-8 0 0,10-2 0</inkml:trace>
</inkml:ink>
</file>

<file path=ppt/ink/ink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01:40:10.182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0 93 7982,'10'-10'1080,"-7"2"-810,8 0-90,-11 6-1,0-7-179,0 9 270,0 0-180,0 9 90,0 1-270,0 8 0,10 9 360,3 2-450,0 9 0,18 7 270,-15-13-180,29 11 0,-19-30-629,29-6 719,-27-25-540,17-19 180,-22-3-179,1-38 629,-11 32-180,8-24 180,-19 49-1,9 4 631,-11 34 359,0 36-719,0 1-90,-11 27 0,9-25-180,-9 0-267,1 9 357,7-7-270,-7 14 90,-4-20 0,-4 4-1727,0 15 0,-3 1 1682,-3-11 0,-1 0-90,-4 13 0,3-9 135,0-22-1619,2 1 1349,14-44 270,31-60 0,-6 12 0,19-41 0</inkml:trace>
</inkml:ink>
</file>

<file path=ppt/ink/ink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01:40:10.632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213 75 8432,'0'-21'810,"0"-3"-630,0 22 0,0-7-1,0 1 181,-11 6 180,-2-6-540,-10 8 360,-11 16-360,7-3 359,-17 47-448,18-25-1,2 27 90,14-25-360,20 17 0,3-4 90,32 6 270,-27-19-540,45-2 361,-45-22-271,16 11 360,-13-22 90,-18 7-90,7-9-90,-20-9 360,7-1-270,-18-8 90,8-9 0,0 6 0,3-6 180,10 9-90,10-26-90,-7 19 180,18-35 0,-8 37 719,31-28-899,-26 36 540,24-10-630,-29 34 180,0 9 0,-2 11-450,-1 33 360,-7-27 0,7 42 0,1-52 0,2 18 0</inkml:trace>
</inkml:ink>
</file>

<file path=ppt/ink/ink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01:40:10.748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24 19 7533,'0'-10'-900,"0"2"540,-11 8 1,9 0 269,-9 0 90,11 0 0,0 0 0,0 0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31:11.517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1 114 7443,'0'-10'270,"10"2"-180,3-1-1,32-1 1,5 0-552,32-7 641,-5 12 1,4-1-432,-17-3 1,7 0 273,8 5 1,14 1-1,3 1 1,-11 0-826,-14-1 0,-7 0 0,4 1 825,9 1 1,7 1 0,-2 0-1,-8 1-247,13 2 0,-8 2-972,-2 4 0,-1 1 1152,-2-2 0,5 5-693,6 10 0,7 6 1,-8-4 737,-8-9 0,-1-1 0,2 8 0,6 3 0,-14-5 0,5-2 0,-22-6 0,-1 0 0,4 0 231,22 4 1,-62-9 0,7 3 0</inkml:trace>
</inkml:ink>
</file>

<file path=ppt/ink/ink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01:40:11.031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259 19 7533,'-26'0'0,"-6"0"0,30 0 0,-19 0 719,18-8-269,-18 6-180,8-6 719,-21 8-269,18 0-540,-25 0 90,35 8-90,-14-6-270,9 31 269,8-18-538,14 45 359,15-19 180,11 7-90,-3-13 269,-11 9-269,-10-28 0,-2 26 90,-11-32-180,0 17-270,-21-14-1079,-5 3 629,-1-16 271,-4 0 449,18-9 0,-10-9 0,-1-11 0</inkml:trace>
</inkml:ink>
</file>

<file path=ppt/ink/ink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01:48:15.024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141 57 7533,'-13'-11'-1529,"-8"2"1439,19 1 90,-9 6 0,1-6 180,7 8-91,-7 0-89,-1 0 270,9 0-180,-19 0 450,18 0-450,-7 0 180,10 0-90,0 8 89,21-6-179,-16 6 90,47 1-90,-34-7 0,37 7 90,-18-1 0,31 2-180,-26 0 270,33 7-270,-35-7-360,17 9 450,-31-9-180,6-1 90,-19-9 270,0 0-180,-3 0-90,-31 0-90,6 0 90,-40 0 0,15 0 0,-48 0 0,43 0 90,-51 0-90,54 0 450,-26 0-450,31-9 269,3 7-179,21-15 0,34 15 0,8-6 360,60 8-540,-14 0 90,-6 0 0,-2 0-90,4 0-111,-5 4 0,-4 0 291,-18-2-315,11 3 0,0-2 225,-10-3-136,20 0 136,-52 0-90,-24 0 180,-4-8-359,-51-10 89,35-3-45,-42 3 0,-3 1 315,29-3-180,-28 9 0,1 3 401,32 0-311,-36 8 317,39 0-47,-6 0-90,32 8 89,3 2-358,10 0 178,21 7 91,5-15-180,0 7 90,37-9-270,-42 0 90,54 8 180,-25-6-269,0 5-451,15-7 630,-47 0-270,14 0 270,-43 0-450,-12 0 540,-14 0-1346,1 0 1166,-9-7-3006,-23 5 3276,13-6-524,-34 8 614,50 0 90,-5 0-180,20 0 533,11 8-623,3-6 2829,10 14-2919,0-14 974,0 23-1064,0-12 450,10 46-360,-7-23 269,18 59-179,-19-41 0,2 9 0,0 16 0,-1-8-379,-3-19 0,0 2 334,2 13 0,1 15 0,0 0 0,-1-13-90,0-5 0,-1-3 45,2 21 0,1 9 0,-1-11 0,-2-24 0,-2-2 45,1 44 0,0-6-45,0-23 0,0-3 0,0-4 0,0-25-90,0 32 180,0-49-270,0 8 180,0-18-90,0-2-90,0-24 180,-10-38-449,7 0-350,-7-36 529,10 16 90,-1 14 0,2-7-135,3-25 0,2-2 270,1 18 0,-1-3-15,-1-2 0,-1-5 1,0 10 59,2 21 0,-1 1 0,-6-14 0,-3-8 0,-2 10 0,-7-23 134,3 9 1,-3 5-45,-11 19 540,11-14-270,3 42-90,10 18 89,0 2-269,-11 16-270,9 2 270,-9 9 1107,11 8-1107,0 2 180,-10 49-90,7-21-135,-2 22 0,0 5-214,5 7 229,0-18 0,0 12 0,0-8-60,0-17 0,0 2 30,0 31 0,0 14 0,0-12 15,0-26 0,0 0-68,0 2 1,0 11-1,0-1 1,0-12-917,0-9 1,0-5 938,0 31 0,0-6-257,0-16 167,0 5 0,0 1 90,0-1-45,0 10 0,0-5 45,0-39-360,0 17 360,0-41-347,0-3 167,0-33 1,0-23 89,0-20-180,10-23-45,-9 4 0,1-3 225,8 30 0,1-4 30,-9-20 0,-3-11 0,2 13 304,5 25 0,-1 2-379,-4-37 0,-2 2 495,1 1-91,-5 37 1,-1 2-90,4-7 357,-9 21-357,11 28 449,0 41-629,0-16 225,5 30 0,1 7-135,-4-4 30,2 13 0,0 17 0,-1-10-30,-3 23-1,0-7 1,0 15 0,0-14-233,0-34 1,0 0 202,0 21 0,0 11 0,0-10-150,0-20 0,0-2-45,1 36 1,-2-2 224,-10-4-135,5-15 0,-1-5 45,-6-16 0,1 13 0,3-2-90,7-18 1205,-9 30-1115,11-52 0,0-1 0,0-15 90,0-10-90,11-5-2855,12-22 2855,3 14-584,40-14 494,-35 14-202,55-6 292,-54 17 0,64-7-90,-51 15-45,10-5 0,-1-2 45,-9-2-221,20-7 131,-41 7 2809,-1-13-2719,-10 11 958,-23-14-958,-16 9 90,-32 7-90,9 3 498,-16 3 1,-1 2-319,1 1-90,-12-3 0,2 1 254,20 4 16,-44 0 0,57 0 270,-2 0-450,33 0 90,32 0-270,-5 0 494,43-4 1,10 0-315,-1 2-180,19-6 0,1 0-258,-20 6 258,-2-7 1,-2 1-91,-6 6-135,17-3 0,1 1 405,-13 4-630,26 9 270,-68-7 1,-21 15 359,0-7 257,-42 8-437,32-7 45,-39-1 1,-7-4 44,20-4 89,-53 6-89,52-8 0,-18 0 0,27 0 180,-6 0-180,23 0 90,22 9-90,2-7 360,52 7-360,-10-9 0,36-9 0,-31 7-3572,29-15 3392,-34 7-762,24-9 852,-32 1 0,-21-9 90,-5 6-359,-11-56 269,-7 38 0,3-24 0,-2-3 0,-14 9 90,7-41-90,-7 42 2608,10 0-2608,-15-16 0,-2-3 90,9-12 30,-5 17 0,-3-11 0,4 8-75,10 20 0,1-2-459,-5-21 0,-3-12 1,3 8 503,4 14 0,1-1 180,-2-20 0,-1-11 0,1 14-46,2 30 1,2 2-90,4-45 0,0 6-45,-2 35 180,3-9 0,-1 2-90,-5 13-45,-4-7 0,-3 2 45,-6 11-90,-11-18 90,11 33 270,-7-31-270,17 33 427,-18-25-517,18 42 3170,-7 2-3080,10 8-630,0 49 450,-11-11 90,10 20 0,0 6-90,-10 10-30,7 1 0,0 17 0,2-10-143,0-20 1,1 2 284,3 14 1,1 15-1,0 1 1,0-14-68,-2-11 0,3 0 90,5 5 0,3 13 0,0-1 0,-3-13-442,-6-8 1,-1-2 516,5 12 0,1 6 0,-2-11 60,-6 21-135,0-24 0,0-2 45,0-1-180,0 32 180,-10-71-90,-4 16 207,1-39-207,3-2 661,10-11-931,-11-23 270,9 2-270,-3-43 0,-1-11 1,-4-5-982,8 6 0,3-16 1,-3 11 1160,-3 28 0,0 0 30,3-29 0,3-13 0,0 13-68,-1 28 0,0 0 128,-3-23 0,-1-11 0,0 12 0,4 29 0,-2 1 150,-4-14 0,-3-6 0,3 9 30,3-21-1,-2 15 1,0 5-90,5 13 0,10-16 0,-7 49 0,18-4 0,-19 23-180,9-6 3401,-11 8-3401,0 8 90,0 11-90,0 1 90,0 57 0,0-21 0,5 32 0,0 6-55,-4-43 1,1 2 84,4 35 0,3 15 0,-3-10-30,-5-20 0,0 1 0,4 3 0,1 12 0,0 0 0,-2-12 0,-2-3 0,-1-1 60,5 18 0,3 9 0,-3-15 30,-3 7 45,-6-14 0,-5-8-135,-8-29 180,-18-5-180,21-28 90,3-8 0,10-8-270,-21-85-180,16 20-684,-5 2 0,-2-15 0,2 9 909,8 16 0,2-2-75,-4-30 0,0-14 0,1 12 165,3 27 0,0 0-45,1-25 0,0-10 0,-3 12 45,-3 29 0,0 2 15,4-7 0,1-6 0,-2 12 325,-8-14-385,10-20 0,0 64 450,0-4-270,0 24 450,0 11-540,0 11 2564,0 24-2564,0 5 135,10 25 0,1 8-45,-6 20-916,3-16 1,4 20-1,0 2 1,-2-13 869,-3-3 1,1 2-63,2-4 0,1 17 0,2 6 0,-1-6 1,-3-15-247,1 7 0,-1-4 376,-1-5 1,1 11-1,0-2 1,-4-15-68,-3-12 0,-4-6 90,-8 27 0,-1-10-45,6-33-90,-16-7 0,10-43 3086,9-10-2996,-9-10-405,5-31 0,2-8-134,1-17-554,0 5 0,-1-15 0,1 11 733,3 21 0,0-1 45,0-6 0,0-13 0,0-1 1,0 11-396,0-6 0,0 2 470,1-12 0,-1-8 1,-1 10 239,-4 16 0,-1 1-113,5-1 1,1-11-1,0 1 1,-1 12-23,-4 3 0,-1 2 194,4-29 1,2-13 0,2 22 120,9 14-90,-9-25 90,9 68 270,-11 8-540,0 18 0,0 11 2911,0 19-2821,0 58 90,0-21 98,3 9 0,4 8-143,4-9 0,2 5-46,-2 10 1,2 9 0,-1-3-502,0-21 0,0-2 1,1 7 447,1-1 0,2 9 0,0 4 0,0-5 0,-2-9-36,-3-3 0,-1-8 0,3 7 71,2 4 1,4 10 0,1 3 0,-1-6 0,-6-13-1385,-3 6 0,-2-5 1343,3-1 0,2 3 0,-5-12 60,-8 5-503,0-13 0,0-2 503,0-3 13,-11 28-14,9-67-361,-9-2 92,11-24 180,-10-46 0,-3-2 0,1 14 0,0 0 0</inkml:trace>
</inkml:ink>
</file>

<file path=ppt/ink/ink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01:48:16.172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330 236 6903,'13'-22'-90,"-3"-2"360,-10 22 0,0-6-180,0 8 180,11-9-91,-9-1 91,9-1 90,-11-5-360,0 6 90,-11-1 0,-2 3 0,-21 8 0,8 8 90,-29 19-180,37-4 0,-24 21 90,40-24 90,-30 40-90,27-33 0,-16 41 0,32-45-180,9 22 0,4 3 0,7-7 45,-1 7 0,-5 0-45,-12-9-90,-2 24 180,-11-22-90,-32 13 90,14-33-180,-58-4 180,55-26 0,-52-18 0,55 4 180,-16-20-270,24 22 90,10-6 0,10 16 90,24-5-90,-5 6 0,36-9-180,-5 0-90,24-16 270,-21 4-90,-23-3 0,-5-3-90,-6-6-45,-5-4 1,-4-1 224,-6 2-90,-4-24-90,-10 16 180,-31-21-90,12 22 270,-25-8-180,20 51 270,11 10-91,3 10 451,-1 67-360,9-36-45,-5 23 0,3 1-135,15-9 89,-11 9 1,2 1-90,19-8-135,-14-5 0,-1-3 135,7-8 0,8 3-270,-8-10 91,1-14-1,6-2-90,-7-11 0,11-16-270,0-44 450,-1 23-1079,11-56 989,-18 60-180,15-35 270,-28 45-90,18-18 360,-19 31-360,9 2-180,-11 2-90,10 31 180,3-18-449,0 20 629,8-16 0,-8-1 0,11 1 0</inkml:trace>
</inkml:ink>
</file>

<file path=ppt/ink/ink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01:48:17.074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188 123 7533,'-26'0'0,"-5"0"0,28 0-90,-7 0 90,-1 0 90,9-8-90,-19 6 359,18-6 91,-28 8-360,26 8 360,-16 19-270,10-4 90,9 37-180,-9-35 90,11 35-91,0-37-178,11 20 89,-9-31-360,19 4 270,-8-16-450,21-8 360,-18-2-539,26-33 719,-37 18-270,16-26 90,-11 21 360,-7-7-90,7 16 269,-10 4-179,0 17 0,-10 0 270,7 0-450,-7 17 90,10-13-270,0 13 180,10-17-270,-7 0 270,7 0-90,-10 0 90,11 0-90,-9 0 270,9 0-90,-11 8 0,0 10 90,0 12 90,0 24 0,0-4-180,0 5 0,0 4-180,0 17 180,0 3 0,0 0-90,0-11 90,0 19-180,0-52 90,0-22 269,0 4-179,0-26-449,0-9 449,0-12-450,-5-19 0,-1-5 0,4-8-1606,-4-28 0,1-1 1876,5 19-45,-1-1 1,2-2 44,10-3 180,10 26 0,2 2 0,-2-10-90,42 8 269,-48 42-179,9 10 0,-14 10 3482,-10 34-3482,0-11 180,-20 63-270,4-49 180,-18 40-90,10-56 0,-20 29-180,26-43 180,-24 16-270,39-41 0,-7-19 0,10 4 90,21-20-90,-6 22-3302,40-14 3482,-36 13-1695,43-4 1605,-54 7 90,34 9 0,-29-15-180,21-4 180,-18 6-180,5-18 180,-21 37 2553,0-29-2643,-11 29 2804,-23-13-2444,16 17 180,-34 25 0,46-11 0,-25 46 89,28-35-269,-7 26 180,10-5-270,10-13-3482,24 11 3302,6-33-107,12-5 0,5-4 0,14-19 0,-15 7 0,0 0 0</inkml:trace>
</inkml:ink>
</file>

<file path=ppt/ink/ink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01:48:19.679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48 37 7173,'-13'-9'-90,"2"1"-90,11-1 180,-10 7-90,7-7 90,-7 9 90,10 0 630,0 0-720,10 9 180,-7-7-91,18 15-89,-19-7 180,9 0-90,-11 7 0,0-7 180,21 25-270,-6-20 180,19 26-180,-20-28 270,6 30-360,-7-20 180,21 20 0,-18-21 90,15 29-180,-28-26 90,18 27 0,-8-15 0,0-6 0,-2 13 89,-1 1-89,-7-20-90,18 25 0,-19-37 0,19 22 0,-8-23 90,11 21 0,-11-20 0,8 22-90,-19-15 180,19 7-180,-8-8 90,11 8 0,-1 10-90,1-6 0,-11-4 0,-3-10 90,1-7 0,2 25-90,0-12 0,8 21 0,-19-23 90,19 5-90,-18-15 90,18 22 0,-19-27 0,30 44 0,-27-28-90,26 16 0,-18-11 90,11 8 0,-11-12-90,18 29 89,-15-30 1,18 31-90,-10-31 90,-1 30 0,1-29-90,-1 37 90,1-35 0,10 51-90,-19-49 90,27 41-180,-37-37 180,27 7-90,-30-11 0,9-8 90,-1-1-90,-7 1-90,18 17 180,-8-14-180,10 39 90,1-37 90,-1 45-90,1-45 90,-1 45-90,-10-44 90,8 43 0,-8-43-180,0 26 180,8-21-180,-8 23 90,1-19 90,6 42-90,-17-49 0,28 58 90,-15-58-180,8 42 90,-14-47-90,0 22 90,-7-32-270,18 13 270,-18-23-360,7 6 360,-10-8-855,0 0 1,-10 0 0,-3 0-1</inkml:trace>
</inkml:ink>
</file>

<file path=ppt/ink/ink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01:48:21.009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1647 0 7533,'-24'0'-990,"11"0"900,-8 0 270,8 0 90,-10 9-180,10-7 90,2 7 180,11-9-270,-10 8 269,-3 2-269,0 1 180,-8 22-180,18-27 270,-18 43-360,18-25 90,-7 38 0,0-21-90,-3 21 0,-1-31 90,-17 30-90,26-28 45,-20 10 0,-2 1-45,8-7 90,-15 31-90,3-22 0,15-4 270,-39 36-270,27-26 90,-17 21-1,22-26 91,-11 32-180,18-33 90,-16 13 0,1 2-180,21-3 45,-26-1 0,-1-1 135,18-4-135,-7-7 0,-2-3 45,1-6-45,5 10 0,0 1 45,-4-9 45,2 12 0,3 3-45,6-7 0,-12 5 0,2 1 0,17-6 0,-13 1 0,0 1 0,8-5-90,-11 36-89,11-37 179,-8 28-180,19-37 180,-19 44 0,8-42 0,-4 12 0,0 1 0,1-2-90,-15 25 90,7-18 0,-2-11 90,-8 20-90,11-23 90,-11 32-90,18-35 0,-26 40 0,26-51-90,-18 43 90,21-43 0,-18 43 0,26-43 0,-16 10 0,10-2 0,9-27 0,-9 28-90,11-32 90,0 7 0,11-34 90,-9 10-90,30-70 0,4 20-332,-17 10 1,2 1 331,33-15-180,-19-3 0,-2-1 90,12 7 90,0-7 0,-4-1-90,-12 5 180,15-5-90,-10 1 0,-10 14 0,4-10 0,-1 7-80,1 10 0,1-2 109,7-26 1,4-12 0,-6 16-30,8-3-45,-5 4 1,1 3 44,2 16 0,-12 3 0,1 2 462,8 7-462,-5-18 0,1-4 0,9 4 180,-7-19 0,-2-2-180,3 15 270,-2-22 0,-2 0-270,-1 15-441,-4 5 0,1 1 531,6 11-1030,3-23 1030,-1 29 90,19-26-270,-26 45 65,26-28 115,-40 38-90,38-37 0,-46 36 0,35-36 90,-29 37-360,0-12 270,-2 24 607,-11 3-787,0 16 1269,-11 3-2708,-2 24 1259,-10-4 360,-1 7 0,1 5 0,-1-4 0</inkml:trace>
</inkml:ink>
</file>

<file path=ppt/ink/ink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01:48:21.708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142 56 7533,'-10'-10'-1439,"-4"-6"1259,-9 14 629,-1-15-89,11 15-90,3-7-180,10 9 180,-11 0-180,9 0 270,-19 0-271,18 9-89,-7 1 0,20 1 270,14 14-270,2-5 180,29 26-90,-16-7 180,29 32-180,-29-28 45,0 8 0,-2 1-45,-6 5 45,13 15 0,-1 3-135,-12 4-1696,11 4 0,2 0 1786,-2-7-135,3 3 0,-1-3 135,-13-15-45,7 4 0,-3-2-45,-16-18 134,7-2 1,2 2-45,9 21-90,-11-6 90,1-12 0,-2-1-180,-6-1 180,11 21 0,5 2-270,4-6-16,-6 7 1,2-1 105,15-15 0,-4 10 0,-3 0 90,-9-12 0,4 12 0,-3 1 0,-19-20 0,18 25 180,-21-32 89,-3 7-269,0-5 270,14 47-180,2-40-135,-8 5 0,-2-1 135,-3-7 1442,3 4 0,0 0-1712,-1-3 270,9 18-90,-14-37-540,-10-15 0,0-3-539,0-41 809,-10 16 90,-3-43 180,-11 21 0,1-17 0,-1 1 0</inkml:trace>
</inkml:ink>
</file>

<file path=ppt/ink/ink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01:48:22.191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1882 94 7533,'-24'-18'-990,"1"7"271,10-5 719,-8 5 0,18 1 0,-18 1 0,8 1 270,0 6-1,-8-6-89,18 8 180,-17 0-360,7 8 540,-21 19-450,18 4 180,-36 48-360,33-34 179,-18 15 1,-1 1-90,17-11 30,-14 4 0,-10 11 0,10-6-473,6 18 503,-3-22 0,-8 8 0,5-8 120,-15 26-135,5 6 0,-1 0 0,18-41 0,1 2 15,-9 23 0,-3 10 0,7-10-60,-2 23 45,-3-17 0,-2 3-45,10-6 0,0-4 0,4-25 0,-2 1 45,-13 41 0,2-3-45,-1-17 90,-3 10 0,-3 1-90,-10-8 134,21-14 1,-2 2 0,-7-6 0,0 2 0,4 13 0,2 1-90,-6-7 0,0 0-45,0 15 0,7-5 0,10-9-720,5 19 631,21-42 89,0-3 0,11-18 0,2 1 0</inkml:trace>
</inkml:ink>
</file>

<file path=ppt/ink/ink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01:48:26.108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71 19 6183,'-13'11'540,"-8"-3"90,18-8-270,-7 0-1,10 0 91,0 0-90,-10 0-180,7 0-90,-7 0 90,10 0 539,0 0-539,10 0 0,-7 0-180,17 0 180,-17 0-90,18 0-90,-8 0 180,31 8-90,-15-5 0,16 5 0,-22-8 90,1 0-91,-1 0 1,-10 0-269,-2 0-1,-11 0-270,0 0 360,0 8-180,0-6-90,0 14 270,0-14-269,-11 15 538,-2-7 181,-21 10-180,19-10 360,-27 7-360,37-15 359,-37 14-539,37-6 180,-27 9-90,30-9-180,-19 7 90,18-15-90,-7 6 90,10-8 450,0 0-450,0-8 180,0-11-180,0-1 180,0-16-180,0 16 180,0-24-90,0 30 180,0-28-180,0 38-270,0-21 270,0 23-450,0-6 270,0 8-1169,0 25 899,0-11 360,20 38 0,-14-13 0,15 17 0</inkml:trace>
</inkml:ink>
</file>

<file path=ppt/ink/ink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01:48:27.641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95 123 7533,'-13'-8'-450,"-8"5"270,18-5 270,-7 8 360,-1 0-90,9 0-91,-9-8-89,11 6-3662,0-6 3662,-10 8-90,7 0 450,-7 8-270,10 2 179,0 17-269,10-14 90,3 12-180,0-23 450,19 6-450,-27-8 3482,26 0-3392,-28-8-180,18-3-90,-19-7 180,19-18-90,-18 21-180,7-18 270,-10 23-450,-21 0 270,6 2-90,-9 8 180,14 0-90,-11 16 270,16-3 0,-37 30-90,36-20 270,-14 29-360,20-29 449,0 20-359,10-31 270,3 5-270,11-17 90,-1-17-90,-10 5-270,8-31 270,-18 20 90,7-29-450,-10 37 0,0-26 90,0 29 180,0-7-90,-10 11 90,7 8 0,-18 0 0,8 0 180,-10 16-90,10-3 0,-8 30 0,18-20 180,-7 29-270,10-38 180,10 19-90,3-22 180,21 7-180,-18-7 89,26-11-269,-37-2 180,26-31-269,-28 18 89,7-37-90,-10 29 0,0-20 180,-10 22 0,7 2-180,-18 11 90,-2 0 90,7 6 0,-15 2-90,18 10 180,0 25-90,2-12 180,11 29-90,0-29-90,21 12 270,-16-16-180,27-9 89,-30-1-89,19-26 0,-18 4-90,18-14 90,-19 9-180,9-34 180,-11 25-180,-11-34 90,9 49-629,-19-13 359,18 23-1529,-7 19 1529,10 6-2249,0 47 1710,0-26 809,0 10 0,21-11 0,5-4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31:11.868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0 19 6903,'24'-10'-270,"0"2"270,21 8 0,5 8-232,32 3 457,-16 6 0,5 1-1588,-8-6 1,3-1 1586,18 7 1,6 0-75,-15-8 0,2-2 0,-2 0-105,12 3 0,0 0-75,-11-2 0,3 1 0,-5-3-70,7 0 0,2-3 40,10 0 0,10-2 0,-6 0 60,-29-1 0,-4-2 0,4 1-487,26 0 1,6-1 0,-12 2 216,-18 3 0,0 1-390,23 2 1,12 3 0,-15 0 659,-30 1 0,-2 1 0,23-2 0,7 1 0,-32 4 0,-46 4 0</inkml:trace>
</inkml:ink>
</file>

<file path=ppt/ink/ink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01:48:28.308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71 120 8252,'0'-20'810,"0"3"-630,0 17 0,0 0 0,0-8-91,0 6-89,0-6 180,0 8-3032,0 0 2942,0 8 90,-11 2-90,9 9 90,-9 0 180,11 16-91,11-12 181,2 28-450,0-28 270,29 21-90,-34-23 270,65-3-270,-63-10 3122,42-16-3212,-49-3-180,18-49 180,-18 31-180,7-47 90,-20 45-90,-3-7 90,-1 11 90,-6 9-180,7-1 0,-21 9 90,7-7 0,-27 24-180,25-14 0,-16 41-270,22-20-359,10 46 539,2-35-90,11 26-540,11-29 900,33 21 0,-2-20 0,26 11 0</inkml:trace>
</inkml:ink>
</file>

<file path=ppt/ink/ink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01:48:29.458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47 93 7353,'-13'-10'360,"3"2"-270,10 8 1888,0 0-1618,0 8-180,0-6 180,0 6-90,10 1 0,-7 1-1,18 9-89,-19-1 180,30 10-360,-27-8 270,16 15-90,-11-23 360,-7 13-720,7-23 180,-10-2-180,0-10 90,-10-25-90,7 12-270,-28-29 270,26 29 90,-37-19 270,37 20-180,-27-13 0,30 23-270,-9-5 270,11 17-90,0 17 90,11-5-449,-9 23 179,19-6-1489,3 8 1399,-8-8-2158,25 15 2518,-35-29 0,35 26 0,-14-21 0</inkml:trace>
</inkml:ink>
</file>

<file path=ppt/ink/ink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01:48:29.805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24 205 8252,'0'-18'720,"0"-9"-540,0 6-180,0-5 180,0 7 0,0 8-90,0-5 179,-11 5-89,9-7-90,-9-1 0,11 9 450,0 2-450,0 8 180,0 16-90,0-3 89,11 30-179,-9-20 0,29 20 0,-25-22-1619,25 14 1079,-18-14 1,0-2-1530,-2-11 1439,-11-8 540,0 0 0,10-8 0,3-2 0</inkml:trace>
</inkml:ink>
</file>

<file path=ppt/ink/ink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01:48:30.123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0 93 7533,'0'-20'270,"0"-5"-91,0 23 181,0-7 0,0 1-90,0 6 0,0-5-90,0 7 0,0-9 89,0 7-89,0-7 720,0 26-900,0-5 539,21 32-718,-5-13 179,7 6-90,-12-10-630,-1 8 270,-7-12 90,7 13-1079,1-18 1439,-9 1 0,19-1 0,-8 2 0</inkml:trace>
</inkml:ink>
</file>

<file path=ppt/ink/ink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01:48:30.523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 57 8725,'10'-10'270,"-7"-7"158,18 15-338,-19-15-33,19 15 123,-18-6-195,18 8 15,-8 0 316,0 0-586,8 0 180,-18 8-89,7 11 269,-10 1 179,0 24-89,0-21 450,10 28-540,-7-28 180,7 12-180,1-24 539,2 5-269,11-14-540,-1 6 270,1-16-630,-1 6 91,11-23-631,-18 13 1,26-31-270,-37 20 1349,26-21 0,-18 15 0,11-7 0</inkml:trace>
</inkml:ink>
</file>

<file path=ppt/ink/ink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01:48:30.788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24 55 7533,'-13'-20'270,"3"3"-91,10 9 91,0 6-90,0-6 0,0 8 1619,0 0-1529,10 8 90,3 3-180,0 7-90,8-8 179,-8 7-89,0-7 0,8 18-270,-8-8-270,21 32 360,-18-27-1888,15 26 448,-18-30 631,0 6 809,8-16 0,-8 5 0,11-6 0</inkml:trace>
</inkml:ink>
</file>

<file path=ppt/ink/ink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01:48:31.240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 19 9512,'26'-8'269,"-5"6"-269,-21-6 0,10 8 180,-7 0-180,18 0 0,-19 0-90,19 8-90,-8 2-359,0 16 449,-2-5-180,-11 23 270,0-29 90,-21 26-90,5-29 450,-7 7-450,2-11-3392,18 0 3482,-7-6 90,10 6-91,0-8 181,0 0-180,10 0-180,14-8 180,2 6 3302,-3-14-3392,-2 14-3482,-8-6 3572,11 8-180,-1 0 90,-9 0 90,17 8-90,-26-6-270,16 23 270,-21-21 2943,0 13-3213,-10-9-989,-14 2 179,-2 0 1080,-8-1 0,10-9 0,1 0 0</inkml:trace>
</inkml:ink>
</file>

<file path=ppt/ink/ink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01:48:31.557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24 57 7533,'-13'-11'-90,"2"-5"180,11 14 90,0-7-90,0 9 269,0-8-179,0 6 0,0-7 180,0 9 0,0 9 539,0 9-719,11 3 360,12 23-270,-7-21-90,15 20-270,-28-22 90,8 6 90,-1-9-810,13 9 630,-7-6-899,16 15 809,-19-16 180,10 7 0,1-9 0,-1 1 0</inkml:trace>
</inkml:ink>
</file>

<file path=ppt/ink/ink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01:48:31.859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 18 8702,'0'11'720,"0"5"-361,0-14-179,0 6-3484,0 1 3754,0 1 1280,10 18-1551,3-16 1,11 13 0,-1-23-180,11 6 0,-8-8-449,8 0 449,-10 0 1484,10-8-1754,-19-3-1979,17-15 1620,-30 4 629,9-4 0,-1-1 0,3-2 0</inkml:trace>
</inkml:ink>
</file>

<file path=ppt/ink/ink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01:48:32.040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24 0 8162,'-13'9'1529,"2"-7"-1079,11 14 270,0-14-270,0 24-181,0-14 91,11 15 450,2 16-450,10-10-46,4 26 1,1 3-675,4-17 360,2 19 0,-3-2-989,-15-27-1620,25 28 1710,-35-43 899,15 14 0,-21-30 0,0 13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31:12.351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1 113 7533,'36'0'0,"62"0"-360,-37 0-2515,-1 0 0,4 0 2785,31 0 45,-40 1 0,8-2 454,21-3 1,11-2 0,-5-1-231,1 2 1,6-2-172,-17 1 1,14-2 0,5 0-1,-4 0 1,-12 2-69,-11 1 0,-9 2 0,7-1 37,18-2 1,11-2-1,-2 1 1,-14 3-53,-4 2 1,-2 2 224,7-3 0,8-1 0,-13 3-915,-25 4 1,-2 2 76,52 2 0,-13 5 688,-54 8 0,26 16 0,-63-24 0,-10 14 0,-3-16 0</inkml:trace>
</inkml:ink>
</file>

<file path=ppt/ink/ink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01:48:32.708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47 75 7533,'-13'-19'-900,"3"9"810,10-7 450,0 15-90,-11-7 0,9 9-90,-9-8 89,11 6 271,0-6-270,0 8 719,0 0-809,0 8 180,0 3-180,0 7 0,0 1-90,11 0 90,-9 8 0,19-7 0,-18 15-360,18-13-720,-8 46 720,0-39-1349,8 56 1259,-8-60-269,0 27 539,8-32 0,-19 7 0,9-9 0</inkml:trace>
</inkml:ink>
</file>

<file path=ppt/ink/ink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01:48:33.373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24 113 8252,'-13'10'450,"2"-1"0,11-9 269,0 0-449,11 0-90,-8 0 0,7-9-180,0 7-3392,-7-6 3572,18 0 0,-8 6-817,21-15 727,-8 7-1349,19-9 629,-30 9-179,17-7 809,-19 15 0,10-15 0,1 7 0</inkml:trace>
</inkml:ink>
</file>

<file path=ppt/ink/ink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01:48:33.558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 38 7892,'0'-21'810,"0"5"-630,0 16 180,0 0 0,0 8-181,0 2 1,10 9 0,-7 0-90,7-1 180,1 17-360,2-12-450,10 46 91,-10-42 449,-2 41 0,-1-37 0,3 15 0</inkml:trace>
</inkml:ink>
</file>

<file path=ppt/ink/ink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01:48:34.106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 38 6993,'0'-21'-450,"0"5"900,0 16 1349,0 0-1529,0 8-180,0-6-90,0 15-90,0-6 270,10 7-90,-7 1-90,7-1-90,1 1 270,-8 0-1170,28 24 1,-26-9 989,16 11 0,-11-10 0,4-6 0</inkml:trace>
</inkml:ink>
</file>

<file path=ppt/ink/ink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01:48:34.823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 74 8972,'0'-10'270,"0"2"-90,0-1-270,10 7 90,-7-6 180,18 8-810,-8-9 270,10 7 180,-10-14 180,19 14 0,-17-6 0,19 8 0</inkml:trace>
</inkml:ink>
</file>

<file path=ppt/ink/ink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01:48:35.173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0 104 7533,'0'-21'-360,"10"-3"720,-7 21-1,18-5-269,-18 0 90,18-2-90,-8-1 0,0 3 90,8 8-90,2-9-90,-7 7 180,15 10-270,-18 5 0,0 31-90,-2-13 180,-11 6 90,-11-9-180,9-2 180,-19-5-90,18 14 0,-7-14 180,-1 6-180,9 0 450,-19 10-270,8-6 539,0 37-449,2-41 0,11 25-270,0-25 180,0-14-90,21-5-720,-5-27 180,28-19 360,-7-1-1349,20-39 1439,-18 32 0,-5-16 0,-23 35 0</inkml:trace>
</inkml:ink>
</file>

<file path=ppt/ink/ink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01:48:35.624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24 57 7263,'-13'-19'180,"3"8"-90,10 3 90,0 0-180,0 6 90,0-6-1,0 8 451,0 0-180,0 8-270,0 2 90,10 9 0,-7-9-180,18 7 270,-19 2-360,9 1-540,10 40 360,-6-25 0,19 27-269,-20-24 539,17 7 0,-15-5 0,18 6 0</inkml:trace>
</inkml:ink>
</file>

<file path=ppt/ink/ink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01:48:36.792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0 38 7533,'0'-21'359,"0"4"-269,0 17-180,11 0 180,-9 0 0,19 0 0,-18 0-180,18 0 270,-19 0-270,19 0 0,3 25 90,-8-10-90,4 20 90,-20-16-90,0 8 90,0-7 0,0 16 0,0-24 0,0 13 0,0-23-89,0 6 89,0-8 179,0 0-89,11 0 180,23 0-180,-5 0 180,25 8-90,-27 3-90,7 7 180,-21 1-270,-3 0 270,-10 16-1,0-12 1,0 37-90,-10-35-180,-24 35 90,5-46-989,-36 20 809,46-32-1619,-22 7 1709,38-9 0,-8 0 0,11 0 0</inkml:trace>
</inkml:ink>
</file>

<file path=ppt/ink/ink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01:48:44.404"/>
    </inkml:context>
    <inkml:brush xml:id="br0">
      <inkml:brushProperty name="width" value="0.08571" units="cm"/>
      <inkml:brushProperty name="height" value="0.08571" units="cm"/>
      <inkml:brushProperty name="color" value="#CC0066"/>
    </inkml:brush>
  </inkml:definitions>
  <inkml:trace contextRef="#ctx0" brushRef="#br0">71 280 7533,'-27'0'629,"7"0"-449,20 0 180,0 0-180,0-8-180,0-3 0,0 1 90,0-7-90,0-10 180,0 5-180,0-39 90,-11 37 90,8-28-90,-7 31 179,10 3-179,0 10 180,0 24 0,0-3 0,0 13-90,0 10 0,0 19-180,0-11-630,0 16 360,0-39-989,0-2 719,0-3-1259,10-13 1799,-7 5 0,8-16 0,-11-3 0</inkml:trace>
</inkml:ink>
</file>

<file path=ppt/ink/ink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01:48:45.605"/>
    </inkml:context>
    <inkml:brush xml:id="br0">
      <inkml:brushProperty name="width" value="0.08571" units="cm"/>
      <inkml:brushProperty name="height" value="0.08571" units="cm"/>
      <inkml:brushProperty name="color" value="#CC0066"/>
    </inkml:brush>
  </inkml:definitions>
  <inkml:trace contextRef="#ctx0" brushRef="#br0">72 151 7533,'-27'0'-450,"6"0"540,11 0 360,7 0-181,-7 0 1,10 0 450,0 0-540,0-8-90,0 5 270,0-5-181,0 8-89,0-8 450,0-3-450,10-7 180,14-1-270,2 0 360,39 0-270,-44 1-450,42 7 270,-58 3-4022,27 25 3932,-30-5-1618,9 40 1798,-22-27-478,-12 43 568,7-34-180,-26 27 270,27-21-90,-19-3 90,20-10 89,4-17 2487,10 7-2577,0-6 1994,0 7-2173,0-7 561,10-3-561,-7-8-630,39 0 540,-34 0-1709,44-8 1440,-36 6 359,7-7 0,-2 1 0,-8-2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31:13.169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1 226 7533,'74'-19'-540,"-6"9"360,1-7-1810,5 7 2260,21-9-180,-40 10 0,6-1-45,29-7 0,4-1 179,-17 6 1,5 1-75,9-4 0,10-1 0,-3 3-90,-24 7 0,-2 2 0,9 1-168,2-1 0,11-1 0,4 1 0,-4 1 0,-10 2 78,-2 3 0,-8 1 0,8 1-132,0-3 0,12 0 0,2 1 1,-7 0-1,-18 2 117,-8 5 0,-5 1-165,12-1 0,6-1 0,-11 2-60,23 11 87,-29-3 0,-5 0 183,-9-5 124,29 3 0,-59-32 0,20-5 0</inkml:trace>
</inkml:ink>
</file>

<file path=ppt/ink/ink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01:48:46.324"/>
    </inkml:context>
    <inkml:brush xml:id="br0">
      <inkml:brushProperty name="width" value="0.08571" units="cm"/>
      <inkml:brushProperty name="height" value="0.08571" units="cm"/>
      <inkml:brushProperty name="color" value="#CC0066"/>
    </inkml:brush>
  </inkml:definitions>
  <inkml:trace contextRef="#ctx0" brushRef="#br0">71 57 6723,'0'-20'270,"0"3"-5211,0 9 5211,0 6 1409,0-7-1589,0 9 949,0 0-1219,10 0 180,-7 0-90,28 0 3482,-25 0-3662,25 25-179,-28-11-181,7 30 450,-10-24 0,-10 24 180,-3-21 0,0 4 90,-8-10 90,18-7 270,-18 8-360,18-7 180,-7-3-180,10-8 179,0 0-448,10 8 268,-7-5-268,18 5 269,-18 0-90,18-6 0,-19 6-90,9 17 180,-11-10-1,0 37-89,-21-30-89,5 22 89,-8-24-630,4-1 360,7-11 270,-1-8 0,-6 9 0,6 1 0</inkml:trace>
</inkml:ink>
</file>

<file path=ppt/ink/ink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01:48:47.190"/>
    </inkml:context>
    <inkml:brush xml:id="br0">
      <inkml:brushProperty name="width" value="0.08571" units="cm"/>
      <inkml:brushProperty name="height" value="0.08571" units="cm"/>
      <inkml:brushProperty name="color" value="#CC0066"/>
    </inkml:brush>
  </inkml:definitions>
  <inkml:trace contextRef="#ctx0" brushRef="#br0">48 1 6633,'-13'11'-809,"-8"-3"809,18-8 0,-7 8 0,10-6 0,0 6 0,0-8 0,0 9 0,0-7 0,0 15 0,0-15 0,0 23 270,0-13-1,0 23-269,0-14 360,0 14-360,0-6 180,0 17-90,0-7 0,0 32-90,0-36 180,0 58-180,0-56 0,0 14 0,0 2-180,0-7 180,0 24 90,0-41-270,0-2 0,0 0 180,0 2 0,0-8 0,0-4 0,0-17 0,0 0 0,0 0 0</inkml:trace>
</inkml:ink>
</file>

<file path=ppt/ink/ink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01:48:48.156"/>
    </inkml:context>
    <inkml:brush xml:id="br0">
      <inkml:brushProperty name="width" value="0.08571" units="cm"/>
      <inkml:brushProperty name="height" value="0.08571" units="cm"/>
      <inkml:brushProperty name="color" value="#CC0066"/>
    </inkml:brush>
  </inkml:definitions>
  <inkml:trace contextRef="#ctx0" brushRef="#br0">71 579 7083,'-13'-10'-360,"3"-7"270,10 15 180,0-6 90,0 8 0,0 0-180,0 8 90,0 2 0,0 1 0,0 6 180,0 10-180,0 4 0,0 6-1,0-2-89,0-14 90,0 14 0,0 18-180,0-9-1606,0 27 0,0 3 1786,0-7-986,0 26 1,0 2 895,0-16-808,-5 4 1,-1 0 807,4-6-570,-4-3 0,1-1 436,5-15 450,0 3 0,0-2-316,0-14-180,0 23 0,0 1 90,0-15 476,-5 3 0,0-2-296,2-16 0,-7 31-180,10-43 2082,0 23-1992,10-40 2799,3 1-2799,0-3 714,19-8-714,-27 0 444,47 0-354,-33 0 180,46 0-270,-26 9 90,19 10 0,-11 1-90,-11 7 90,19 0-90,-5-6 0,-5 0 0,1 1 0,9 1-90,0 3 0,-3 0-90,-18-12 0,42 19 180,-50-22-180,8-1 90,-21-1 0,-2-26 90,-22 13-90,8-21 0,-17 6 0,6-43 90,1 25-90,-7-56 90,17 66-3482,-8-67 3482,11 57-143,0-18 1,0-2 52,0 10 135,0-21 0,0-2-45,0 10 0,0-24 0,0-4 0,0 8-30,0 14 0,0-10 0,0 10 30,0-18 45,-4-4 0,-2 3-650,3 21 784,-7-33-179,10 22 0,0-1-852,0 17 1,0 1 671,0-7 1012,5 3 1,0 3-833,-2 14-270,7-26 0,1-3 90,-8 9 135,2-13 0,0 1 45,-5 21 0,-5-2 0,0 4 0,2 17 322,-8-15-322,11 35 509,0 15-509,0-6 3165,0 16-3165,0 11 0,11 10 0,2 8 0</inkml:trace>
</inkml:ink>
</file>

<file path=ppt/ink/ink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01:48:48.609"/>
    </inkml:context>
    <inkml:brush xml:id="br0">
      <inkml:brushProperty name="width" value="0.08571" units="cm"/>
      <inkml:brushProperty name="height" value="0.08571" units="cm"/>
      <inkml:brushProperty name="color" value="#CC0066"/>
    </inkml:brush>
  </inkml:definitions>
  <inkml:trace contextRef="#ctx0" brushRef="#br0">0 18 9781,'24'11'540,"-11"-2"-360,8-9 0,-18 0-4432,28 0 4342,-26 0 410,26 0-590,-17 0 90,-1-9-809,7 7 359,-6-7 450,9 9 0,1-8 0,-1-2 0</inkml:trace>
</inkml:ink>
</file>

<file path=ppt/ink/ink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01:48:49.106"/>
    </inkml:context>
    <inkml:brush xml:id="br0">
      <inkml:brushProperty name="width" value="0.08571" units="cm"/>
      <inkml:brushProperty name="height" value="0.08571" units="cm"/>
      <inkml:brushProperty name="color" value="#CC0066"/>
    </inkml:brush>
  </inkml:definitions>
  <inkml:trace contextRef="#ctx0" brushRef="#br0">24 243 6903,'10'-10'630,"-7"2"-450,7 8 89,-10-9-179,0 7 90,0-7-90,0-7 90,0 12 0,0-38-180,0 28-90,0-30 180,0 23-90,0-5-90,0 7 90,0 9 0,0 2 90,0 40 0,0-7 0,0 20-90,0-9 0,0-7 0,0 8-3392,0 17 3302,0-13-2268,0 22 2268,11-32-90,-9 13 180,9-32-270,-11 13 270,-11-23 2268,9 6-2268,-19-8 3302,18-8-3032,-18-3-270,19-7 0,-9-1-450,11 9 450,0 2-809,21 8 809,-5 0 0,18 0 0,-11 0 0</inkml:trace>
</inkml:ink>
</file>

<file path=ppt/ink/ink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01:48:49.557"/>
    </inkml:context>
    <inkml:brush xml:id="br0">
      <inkml:brushProperty name="width" value="0.08571" units="cm"/>
      <inkml:brushProperty name="height" value="0.08571" units="cm"/>
      <inkml:brushProperty name="color" value="#CC0066"/>
    </inkml:brush>
  </inkml:definitions>
  <inkml:trace contextRef="#ctx0" brushRef="#br0">1 93 6903,'0'-20'989,"0"3"-809,0 9 180,0 6-450,0-14 270,0 14 0,10-6-90,-7-1-270,7 7 0,1-7 90,2 9 90,0 0-450,8 9 361,-19-7 89,9 32-180,-11-20 0,0 37 270,0-28 449,-21 37-359,16-35 270,-16 27-270,21-40 90,10 13-180,-7-23-720,28 6 540,-15-8-629,28 0-271,-18-8 990,-2 6 0,-3-14 0,-8 5 0</inkml:trace>
</inkml:ink>
</file>

<file path=ppt/ink/ink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01:48:49.974"/>
    </inkml:context>
    <inkml:brush xml:id="br0">
      <inkml:brushProperty name="width" value="0.08571" units="cm"/>
      <inkml:brushProperty name="height" value="0.08571" units="cm"/>
      <inkml:brushProperty name="color" value="#CC0066"/>
    </inkml:brush>
  </inkml:definitions>
  <inkml:trace contextRef="#ctx0" brushRef="#br0">1 37 8072,'0'-20'360,"0"3"-180,0 17-630,10 0 360,3 0-179,0 0 179,8 0 0,-18 0-180,18 8 180,-19-5-90,9 30 180,-11-27 0,0 27-90,0-31 450,0 15-360,0-7 450,-11 0-361,9 7 91,-9-15-90,11 7 0,0-9-270,0 8 270,0-6-90,11 14 0,-9-5 0,9 16 0,-11-15 90,0 21-90,0-20-180,0 5 0,0-1 180,-11-15 0,-2 6 0,-10-8 0</inkml:trace>
</inkml:ink>
</file>

<file path=ppt/ink/ink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01:48:50.689"/>
    </inkml:context>
    <inkml:brush xml:id="br0">
      <inkml:brushProperty name="width" value="0.08571" units="cm"/>
      <inkml:brushProperty name="height" value="0.08571" units="cm"/>
      <inkml:brushProperty name="color" value="#CC0066"/>
    </inkml:brush>
  </inkml:definitions>
  <inkml:trace contextRef="#ctx0" brushRef="#br0">24 19 6903,'-13'-10'630,"3"2"-450,20 8-180,3 0 90,0 0-540,8 0 90,-8 0 360,11 8 0,-1 2 0,-9 9 0,-4 0 0</inkml:trace>
</inkml:ink>
</file>

<file path=ppt/ink/ink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01:48:50.863"/>
    </inkml:context>
    <inkml:brush xml:id="br0">
      <inkml:brushProperty name="width" value="0.08571" units="cm"/>
      <inkml:brushProperty name="height" value="0.08571" units="cm"/>
      <inkml:brushProperty name="color" value="#CC0066"/>
    </inkml:brush>
  </inkml:definitions>
  <inkml:trace contextRef="#ctx0" brushRef="#br0">0 0 8612,'14'11'-180,"17"-3"0,-5 0 0,21 2 0</inkml:trace>
</inkml:ink>
</file>

<file path=ppt/ink/ink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01:48:57.312"/>
    </inkml:context>
    <inkml:brush xml:id="br0">
      <inkml:brushProperty name="width" value="0.11429" units="cm"/>
      <inkml:brushProperty name="height" value="0.11429" units="cm"/>
      <inkml:brushProperty name="color" value="#CC0066"/>
    </inkml:brush>
  </inkml:definitions>
  <inkml:trace contextRef="#ctx0" brushRef="#br0">24 74 8791,'-13'11'576,"3"-2"-474,10-1 207,0-6-196,0 6 262,0-8-509,0 8 217,0-5 482,0 5-437,0-8-474,0 0-39,10 0-1,3 0-89,0 8 445,-2-6-543,-11 14 663,10-14-660,-7 15 966,7-7-228,-10 18 397,0-16-90,11 29-4,-8-35-98,7 36-497,-10-29 783,0 14-580,0-9 408,10 1-651,-7-1 91,18 10-128,-18-16 294,17 29-112,-17-34-181,18 34-126,-18-37 42,17 29 255,-17-20 0,18 14 24,-8-9-196,11 9 72,-11-6 136,8 14-43,-8-14 43,10 14-22,-10-22-193,8 20 258,-18-21 241,18 24-105,-19-24-8,30 21-196,-27-20 94,26 30-4,-18-29-42,21 44-16,-8-49-628,-2 32 622,-14-30-299,11 16 340,-16-7 26,27 7-190,-19-8 268,10 8-247,1-6-3094,10 22 3112,-8-20-159,18 28 208,-17-19-197,17 14 269,-18-9-47,29 9-76,-26-16 124,5 5-96,-3-8 42,-15-6 43,18 14-74,-11-14 96,11 22-83,-18-19 169,26 27-106,-27-28 3338,19 12-3324,-21-16 140,19 25-114,-17-20 147,19 37-147,-20-39 260,-4 30-4,-10-29-32,10 29-14,3-30-241,11 30 51,-11-29-73,8 29 41,-8-30-65,0 14-127,8-18-229,-8 18 228,11-14-33,-11 30 194,-3-29-120,-10 37 208,0-35 70,11 43-102,2-35-3319,0 29 3237,-3-30 154,1 3-125,-9 0 294,19-4-491,-18 6 306,7-18-187,-10-10 285,0-9-515,0 0 3436,-10 0-3601,7-9 261,-7 7-280,10-7 431,-11-7-39,-2 4-368,0-15 645,-8-16 92,-23-40-22,23 16-325,-22 2 1,2 2 391,31 7-455,-31-9 1,-2-1 96,22-1 201,-17 5 1,0 2-249,20 7 208,-34-27-111,36 50 36,-28-55-33,28 46-41,-6-17 1,2 0 124,15 10-128,-16-10 1,0 0 103,16 9-86,-16-6 1,0 2 84,16 7-110,-24-15 1,-5-2-8,13 9-330,-15-5 1,-3 3 96,10 20 131,-5-8 0,3-1-28,12 6 37,-23-42 53,29-2 138,-10 17-282,15 7 0,3 0 398,-6 3-84,2-2 0,-3 1 142,-3 7 116,-5-4 0,-5 0-369,-22 1-137,8-6-73,-26 14-78,46 30-228,-33-20 31,47 29 61,-37-29 76,37 21 848,-26-15-624,28 8-45,-7 1 230,10-1-94,0 9 283,10 2-288,24 16 1,-5 2 0,15 9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31:14.569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48 86 6543,'0'-29'90,"-11"10"180,8 11-90,-7 8 90,10-8-180,0 6 90,0-6-90,0 8 89,-11-9-89,9 7 180,-9 2-180,11 2 360,0 23-360,0-12 540,0 39-540,0-19 269,4 21 1,3 5-270,6 1-433,-1 9 1,0 3 342,1 9 60,-8-16 0,-2 11 0,-1-5-150,-1-5 0,-2 3 60,1 19 0,-1 12 0,2-5 30,2-21 0,1-4 0,0 9-72,-1 3 0,-1 11 0,1 4 0,-1-2 0,1-9-944,1 11 1,0-7 0,1 5 1037,1-2 1,0 6 0,-1-3-1,-1-14-112,-2-7 0,-1-1-420,3-3 1,3 11 0,-1 0 0,-2-10 509,-3 4 0,1-2-10,4 17 1,3 10-1,-3-16 460,-3 15-360,7-18 0,-9-11 0,-2 0-270,1 7-329,0-11 1,0-3 598,0-18 441,0 40-1251,0-70 1645,0 18-1465,0-34 172,0-50 0,0 21 1,0-42-1</inkml:trace>
</inkml:ink>
</file>

<file path=ppt/ink/ink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01:48:58.239"/>
    </inkml:context>
    <inkml:brush xml:id="br0">
      <inkml:brushProperty name="width" value="0.11429" units="cm"/>
      <inkml:brushProperty name="height" value="0.11429" units="cm"/>
      <inkml:brushProperty name="color" value="#CC0066"/>
    </inkml:brush>
  </inkml:definitions>
  <inkml:trace contextRef="#ctx0" brushRef="#br0">1717 262 9101,'-13'0'-180,"-8"0"90,18 0 90,-17 0-90,17 0 180,-18 8 374,18 2 582,-17 17-51,6 18 214,-20 13-183,19 9-399,-17-15 1,1 1 311,21 13-337,-30 12 1,-4 0 25,13 0-686,-2-14 1,-7 9-1,3-10-696,8-19 1,0-3 657,-9 28 0,-2 1 80,6-25 1,3-1-605,4 8 1,1 1 591,-2-5 1,-4 4-35,-4 8 0,-4 8 1,9-8 93,2 27-43,-7-28 1,-10 6 0,13-6 54,23 22-55,-20-23 0,-11 7 0,7-6 60,8 28-46,-9-21 0,-10 10 1,8-13-1325,3 8 1282,-4-18 1,0 0-275,1 17 271,-10-26-407,0 26 168,11-39 17,-9 29 66,19-27 238,-18 46-34,28-44 1441,-5 33-1192,21-54 1064,0 11-1230,0-33 282,32-35-335,-14 8-3,18-27 1,4-5-137,1-3 48,-10 13 0,4-9 0,-1 7 609,-2 10 1,1 0-589,6-17 1,4-10 0,-2 9-489,-2 12 0,0 0 478,-1-10 1,1-7 0,-3 8 131,-5 13 1,0-2-183,15-25 0,5-13 1,-7 9 115,-11 17 1,0 0-16,9-14 1,5-9 0,-6 10 12,-10 23 0,-1 1 103,-1-14 0,2-7 1,0 9-83,1 13 1,1 0 131,7-29 1,2-13-1,-3 15-71,-11 35 1,1 1-68,4-18 1,2-7 0,-4 12 43,9 1-132,-7 3 0,-1 2 174,-3 7-175,15-26 151,-20 38 166,-1-28 29,1 36 785,-11-20-773,-3 9-52,-10 21-831,11-28 243,-9 38 204,9-12 1,-1 16 0,3 0-1</inkml:trace>
</inkml:ink>
</file>

<file path=ppt/ink/ink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01:49:05.141"/>
    </inkml:context>
    <inkml:brush xml:id="br0">
      <inkml:brushProperty name="width" value="0.11429" units="cm"/>
      <inkml:brushProperty name="height" value="0.11429" units="cm"/>
      <inkml:brushProperty name="color" value="#CC0066"/>
    </inkml:brush>
  </inkml:definitions>
  <inkml:trace contextRef="#ctx0" brushRef="#br0">0 3804 15961,'0'-11'-1945,"0"3"1296,0 8 1337,0 0-276,0-8-837,0 6 211,0-6-14,0 8 337,0 0 397,0-8-436,0 6-595,0-7-1,0 9 1052,0 0 89,11-8 1109,-9 6-526,9-7 0,-11 1-1198,10-3 1522,-7 1-1028,18-7 815,-8 15-1093,10-14-236,-10 14-884,8-14 943,-18 13 1685,18-5-1956,-19 0 361,9 6-982,-1-6 1815,3 8-2140,0 0 884,-2-9 255,-1 7-762,-7-6 87,7 8 617,1 0-269,-8-9-741,7 7 1490,0-6 852,-7 8-2434,18-8 1507,-18 6 905,7-6 50,11 0-498,-16-3-475,26-8 412,-17 9-737,9-7 1266,1 7-1066,-11-9-775,-3 9 285,1 2 784,2 0 339,10 5-1655,-10-13 363,-2 13-285,-1-5 1033,3 0 229,0-3-282,8 1-475,-8 2 329,0 0 769,8 6-1271,-18-6 18,18 8-620,-8-8 1093,0 5-802,8-13 950,-8 13-1012,0-13 387,-3 14 614,1-6 1000,-9-1-1280,30 7-872,-27-6 1054,16-1-415,-21 7-662,21-14 1468,-6 14-593,19-15-122,-20 15 659,17-15 413,-26 7-980,37 0-113,-37 2 1366,37-1-1828,-37 7 1215,37-15-627,-37 15 581,37-14-674,-37 5 236,37 1-22,-37-6-401,27 14 162,-30-6-562,19-1 817,-8-1 346,11-9-15,-11 9 450,-3-7-828,-10 15-587,11-14 877,-9 5-380,19 1 4450,-18 2-5444,18-1 879,-8-1 245,10-9 623,-10 9-2974,19-6 3002,-27 5-268,37-8-445,-27 1 802,19 7-904,-10-6 257,10 7-484,-8 0 191,-2-7 335,7 7 399,-5-17-679,11 14 237,7-11 333,-28 13-334,26-7 171,-27-1-438,19 9-306,-21-7 361,8 15-355,-18-15-674,18 15 353,-8-6 781,10 0-163,-10-3 451,19 1-249,-17-7 140,19 7 218,-21 0 1070,40-15-762,-43 13-1186,42-15 808,-39 16-336,11-5 465,0 14-880,9-23 826,-6 20-943,7-28 380,-11 29 59,22-28 145,-27 27-426,45-20 165,-56 23 614,56-23-528,-45 21 275,37-21 71,-29 23-370,8-14 142,-10 5 429,10-7-171,-8 7 12,8-14-65,-11 21-242,11-21 122,-18 15 803,15-9-666,-28 9-1473,28-15 1126,-25 13-817,35-15 1033,-35 8-860,36 0 810,-37 9-1052,47-23 969,-44 26 1320,44-34-1265,-36 29 1027,28-15-946,-28 8 777,15 0-691,-18 9 674,11-7-904,-1 15-477,11-23 639,-8 13 43,19-23-381,-19 15 684,8-8-691,-10 10 308,-1-1-181,1 0 4778,-11 9-4780,8-6 5,-19 14 159,9-6-4139,-11-1 2345,10-1 1485,3-1 256,21-6 248,-18 7-31,15-9 24,-18 9-273,21-7 274,-18 15 1163,5-14-1150,-11 14-450,14-23-299,-9 21 280,27-29-32,-26 29 206,28-30-184,-28 30 558,26-29-367,-27 29 226,19-21 161,-10 15-39,10-17-379,-8 15 447,29-22-159,-26 21 111,26-21-89,-29 21 164,29-29-408,-37 36-108,34-35 145,-47 37-291,27-21 23,-19 23-213,21-23 315,-19 12-196,38-30 242,-45 28 3245,44-18-7076,-47 31 4171,26-14 101,-18 5-210,32-7 112,-27 7 18,24-5 49,-29 14 407,21-23-856,-18 21-59,46-29 190,-51 29 377,52-21-361,-48 23-432,19-15 538,-10 15-229,10-15 475,-19 15-603,17-6-10,-19 0 94,0 6-154,-3-15-213,1 15 120,-9-7-526,19 2 844,-18 5 374,7-15-1119,1 15 4781,12-23-8283,-7 21 5169,26-21-666,-37 14 100,37-7-125,-26 7-51,7-5 680,-2 6-388,-18-1-1357,17 3 1334,4-9-540,2 13 1075,19-21-1072,-30 15 195,38-9 231,-35 1-896,26-1 2428,-20 9-1718,10-7 264,-19 15-370,17-15 100,-19 15-192,10-6 141,1 8-45,10-17-51,-18 13-173,25-21 133,-35 23 617,35-23-581,-25 21 327,18-21-548,-21 15 555,18-9-383,-15 9 37,18-15-101,-21 13-418,19-16 255,-17 10-274,19-1 899,-10 1-257,-1-1-279,-10 9 93,8-7 106,-18 15 230,7-6-57,-10 8 108,0-9-2299,0 7 362,0-14-24,0 14 20,0-6-34,0 8 1549,0 0 91,-10 0 172,7 0 1594,-7 0-1,-1 0 0,9 0 23,-19 0 1,18 0-1640,-7 0 0,-11 8 708,5-6-372,-18 6 112,11-8-448,-11 8 468,7-6-313,-17 7 295,7-1-16,1-6-1032,12 6 1012,-7-8-772,26 0 448,-27 0-558,30 0 313,-9-8-1513,11 6-495,0-6 504,11 8 909,12-9 1413,3 7-508,8-6 313,-10 8-558,20 0 1396,-15 0 334,26 0-1,-39 0-1639,15 0-662,-18 8-599,21-6 674,-18 7-364,26-1 570,-37-6-264,26 6 142,-28-8 503,7 0 0,-10 9-713,0-7-808,0 6 833,-10-8 1069,7 0 354,-18 0-322,19 0-323,-19 8 578,18 3-174,-18 7 1143,8 1-442,-10-1-1056,-1 2 44,11 6-921,-8-5 707,-2 14-1116,-4-22 2928,4 20-2199,2-29 1147,18 20-2482,-17-13 1550,17 8 1,-8-1-1,11 1 1</inkml:trace>
</inkml:ink>
</file>

<file path=ppt/ink/ink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01:51:28.405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1084 1 16140,'-27'0'-1349,"6"0"1079,21 0 180,-10 0 90,7 0 0,-17 0-19,17 0 22,-18 8 736,18-6 664,-18 15-74,8-15 2976,-10 15-3308,-1-15-925,11 14 870,-8-6-282,-13 25-309,16-12-751,-45 45 116,45-32 556,-14 14 1,-1 3-459,4 3 493,1 9 0,1 1-815,1 0 344,-1 19 1,-1 2-656,-1-4 613,5-4 1,-3 16-1,3-12-361,8-27 0,0-1 428,-8 31 0,-4 12 0,5-13-109,8-30 0,1-1 174,-7 12 1,-3 6 0,3-9 62,-7 33 24,0-2 0,1 2-25,13-46 1,2-1-361,-2 40 0,4-1 91,0 3 186,4-15 1,1 5-43,4-11 0,0 5 41,-6 9 1,-1 9-1,2-7-123,4 0 1,1 1 121,-2 3 0,-2 7 0,3-17-256,2 3 329,-2-16 1,4-6-155,8-21-485,3 22 270,0-13 169,-2 11 0,-1 3-105,3 7 112,3 9 1,2-2-223,8-19 110,-4 2 0,1 0-214,3-6 414,-9-5 1,0-1-21,6-5-271,1 9 39,-11-41-580,8 5 12,-19-14 274,9 6-55,-11-8 1683,0 0-502,0 9 1030,0-7-581,0 15 681,10-7-1543,-7 0 871,7-2-686,-10-8 46,0 0-269,0-8 90,0-2-270,-10-9-731,7 1 2085,-7-9-1278,10 7 1433,-11-25-1453,-2 23-620,0-22 220,-8 32-830,19-13 2076,-9 23-1469,11-15 1403,0 15-566,0 18 420,32 24-677,-24 9 408,44 6-179,-5 32-768,5-37 174,-17 2 1,-2-1-499,4-9 431,-3-2 0,-3-2-640,-10-11 1512,21 14-1240,-42-41 2321,0-25-368,-11 11-929,-2-54 720,-10 41-1146,-1-58 941,11 58-3408,-8-25 3488,8 34-1743,-10-10-195,10 16 1212,-8-13-771,8 15 525,-1 0-853,4 1 3847,10 18-2077,0 1 612,0 25-13,10-4-147,4 31-144,-1-29 33,8 36 98,-8-36-173,10 37-1357,-10-36-179,8 18 70,-18-32 1244,7-1-1192,-20-11 2135,-3-24-2243,-11 3 218,-10-22-439,8 6-3357,-29-17 3367,26 16-1184,-36-22 1444,47 29-1722,-24-13 1983,39 26 947,-18-7-843,19 15 2983,-9-6-2669,22 8 2106,12 8-1601,3 3-206,29 16 95,-26-6-1224,47 14 1150,-45-23 150,24 13-170,-42-23-359,19 6 100,-17-8 706,9-8 580,-14 6-121,-10-31-253,0 18-96,-21-53-408,6 41-1283,-19-58 869,10 58-1438,1-49 408,10 51-153,2-27 391,11 39-26,31-12 0,-2 15 1,29-8-1</inkml:trace>
</inkml:ink>
</file>

<file path=ppt/ink/ink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01:51:51.421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48 39 8858,'-13'-11'-205,"-8"-6"1,8 7 0</inkml:trace>
</inkml:ink>
</file>

<file path=ppt/ink/ink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01:53:17.469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235 392 17395,'0'-11'-3289,"0"2"2642,0 1 369,-10 6 189,7-6-862,-7 0 7,-1-2 106,-2-9-675,-10-8 277,10 15 170,-29-21 164,34 20-181,-34-22 737,40 23 771,-9-5-426,11 17 1604,0 8-367,0 3-80,42 65-1232,-21-26 157,26 27 0,3 1-222,-17-16-218,17 4 0,-3-3 186,-26-20-1121,21 3 87,-32-21 436,-7-23 818,7 15-188,-10-15 1428,-10-11-1083,-14-20-449,9 7-59,-17-12 421,19 32 571,0-15-1155,-8-1 553,8-2-1305,-10-24 1189,10 21 320,2-29 593,1 29-546,7-12-491,-28-25 524,15 6 89,-18-12-160,21 22 86,-8 26-357,19 8-129,-9-7-159,1 7-712,7-1 1441,-7 3-805,10 16 1257,0 3-346,0 7 427,0-7-514,0 5 797,0-14-168,0 6-648,-11-8 842,9 0-803,-9-8-1402,11-2 894,-10-9-989,7 1 712,-18-1-747,19 8 541,-9-5-1035,11 14 1010,21-7 2558,-5 9-1632,70 0 988,-50-8-846,23 0 0,0-3 1225,-15-10-12,45-5 307,-49 7-773,35 1-1588,-54 7 1106,52 3-613,-65 8-636,34 0 80,-39 0-532,7 8-963,-10-6 535,0 6 434,-10-8-49,7 9 890,-18-7 312,-2 14 906,-4-5-439,-17 15 1564,18-5-574,-18 23-173,28-21-820,-16 12 1,19-16-167,-21 32-1036,8-24 794,-8 42-884,21-47-172,-18 30 216,26-37 127,-27 35 38,30-36-499,-9 29 153,11-22-814,0 23 503,0-29-30,11 34-449,-9-42-1,19 17-829,-18-24 2449,7 0-202,1 0 462,-9-8 187,9 6 289,-11-15-477,0 7 373,0-9 514,0 1-1883,0 7 180,0-5-1,0-3-186,0 7-196,10-29 1277,-7 26-53,7-29 31,-10 32-462,0-13 0,0 14-90,0-7 90,0 7 0,0 3-484,0 8 553,11 0-121,-9 8-661,9 3-426,-11-1 1229,0 7-90,0-15 90,0 6-90,0-8 90,0 0-90,0-8 623,0 6 516,0-6-1139,0 8 411,0-9-411,0 7 0,0-7-411,0 9 321,0-8 90,0 6 0,0-6 0,0 8 90,0 0 321,0-8-411,0 6 0,0-6-411,0 8 822,0 0-1,10 0 0,-7 0-410,7 0 0,-10 0 411,0 0-1,0 8-500,0-6-320,0 6-1,0-8 411,0 0 0,0 8-410,0-6 180,0 6-181,0-8 822,11 0-91,-9 0 180,9 0-590,-11 0 90,0 0 411,0 9-411,0-7-90,0 7-321,0-9 411,0 0 0,0 8-410,0-6 0,0 6-1,0-8 912,0 0-91,0 8-410,0-6-410,0 7-1,0-9 912,0 0-91,0 8-410,0-6-410,0 6-1,0-8 912,0 0-91,0-8-410,0 6-410,0-6-1,0-1 411,0 7 0,0-6 0,10 8-90,-7-8 277,7 6 606,-10-6-793,0 8 321,11-9 1402,-9 7 2,9-15-623,-1 15-736,-7-6-340,7 8-408,-10 0 792,0 0-500,11-8 83,-8 6-1,7-6 622,-10 8-980,0 0 153,0 8-197,0-6-1,0 6 1,0-8-896,0 0 0,10 0-1,-7 0 1307,7 0 0,-10 0 411,0 0-1,11 0 0,-8 0-410,7 0 0,-10 0-210,0 0 0,0 0 1</inkml:trace>
</inkml:ink>
</file>

<file path=ppt/ink/ink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01:53:21.268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282 217 17399,'-13'-19'-7185,"3"8"4707,-1-6 1361,-2 15 2223,0-14-1987,-8 14 1937,19-15-791,-9 15-570,1-15 376,7 15 307,-7-6-127,10 8 56,0 17 1089,0-5-1622,10 40 136,-7-27-138,18 51 901,-8-49-697,0 25 477,-3-33-1846,1-1 471,-9-7 452,9-3-27,-11-16 792,0-19 227,0 12 353,0-35-389,0 36 488,-11-37-353,9 28-465,-9-29 432,11 29-498,11-29 299,-9 29-165,9-20 239,-1 31 934,14-13 479,-9 23-1068,27 2 0,-36 10-1748,25 9-88,-29-1 433,19 9-1141,-18-15 15,7 13-543,-10-14 1590,-20-1 1551,4 7 1528,-18-7-769,10 0-125,-10 7 979,8-15-1503,-18 15 922,28-15-1313,-5 15-167,11-15-1110,7 5 310,3-7-351,24-7 466,2 5 249,18-23 291,-18 12 323,8-14-591,-10 8 1035,-1 9-443,-10 1 438,-23 34-1326,5-10 387,-58 53-72,32-32 89,-27 26-405,3-16 159,27-16 269,-38 31-265,38-36 844,-6 26-353,23-29-983,22 4 1,2-16-1,10-2 1</inkml:trace>
</inkml:ink>
</file>

<file path=ppt/ink/ink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01:52:06.487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437 320 6633,'-36'-10'540,"12"2"-270,14 8-180,10 0 359,-11-9-269,9 7 0,-19-7-90,18 9 90,-28-8 0,25 6-180,-35-6 90,15 16-90,-22 11-90,12 1 135,7 31 0,3 8-45,-3 6 30,13 0 0,0 15 0,4-10 60,-1 25-30,13-18 0,4 11 0,2-12 30,10 11 0,27 4 0,11-10-180,-5-44 135,12-10 0,-2-13-135,-17-32-90,13-11 0,-3-5 0,-15-11 45,16-11 0,1 0-45,-12 8 45,-12-4 0,-3 1 135,-3 15-180,-14-40 90,-10 59 180,0-24-90,-10 39 360,-3 10-450,0 5 540,2 46-360,11-23 270,21 59-270,-5-49 0,39 16-180,-26-35 90,36-17 0,-26-1-90,19-43 180,-22 10-360,-2-39 270,-10 16-180,-11-35 180,-3 37-450,-31-40 450,6 52-360,-51-21 360,35 25-90,-45 11 90,47 9 0,-46 18 180,43 1-90,-33 25 180,39-21-90,-8 28-90,21-30 270,23 40-270,-5-27 0,37 27 0,-16-31 0,42-2 0,-26-11-90,13-8 90,-11-8-90,-4-3 89,7-16-89,-24 6-89,19-55-1,-34 45 0,17-17 0,2 2 90,-11 22-90,18-28 90,-21 40 0,-3-14 0,-10 24-90,0-6 180,11 8-90,2 8 0,10-6 0,1 15 0,-11-6 0,8 15 0,-19-4 0,19 12 0,-18-5 270,18 33-270,-19-18 90,19 34-90,-18-36 89,7 29-89,1-22 90,12 32-90,-7-37 0,15 8 0,-28-42 0,28-1 0,-25-9 0,35-25 0,-35 10 90,15-53 0,-21 32-360,0-51 181,0 43-271,0-42 360,0 42 0,-21-27 90,15 48 0,-14-9-90,20 21 90,0 1-90,0-7 0,20 15 0,-14-14-90,35 14 90,-25-7-90,49 9 90,-44 0 0,53 9 0,-67-7 0,35 31 0,-39-19 0,7 29 0,-10-13 0,0-2 0,0 0 0,0 48 90,0-42-45,-1 25 0,2 0-45,10-22 0,23 42 0,5-56-180,39 1 180,-36-24-90,23-24 90,-28 9 0,0-62 0,-3 40-135,-25-14 0,-5-2 135,6 8-630,-10-42 630,-10 54-270,-14-19 360,-2 39-360,-18-3 450,28 24 270,-15 35-270,28-7 270,3 59-270,3-49-1786,20 3 0,6-3 1696,-8-10-1188,29-3 0,7-6 918,-10-15-101,18-12 0,1-8 191,-19-15-148,8-21 1,-3-7 148,-21-7 89,9-22 0,-4-4 179,-18 3-149,-6 16 0,0-10 0,-5 8 867,-7-26-897,3 9 0,-6 2 363,-17-5-498,3 34 0,-3 5 534,-19-4-309,-16 27 3102,29 45-2967,7 32 0,4 8-45,-9 12-30,18-5 0,3 13 0,-1-11 903,-6 18-1053,8-19 0,1 10 0,4-10 90,7 13-810,15-5 1,5-3 539,4-11 180,12-31 0,5-8 0,1-6 0,29-17 0</inkml:trace>
</inkml:ink>
</file>

<file path=ppt/ink/ink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01:52:06.827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330 1 7533,'-24'9'0,"11"8"0,-8-7 90,8 1-90,0 5 0,-8-5 809,8 7-89,-21 9-360,8-6 449,-29 31-899,37-19 270,-24 29-90,40-23-90,-19 7 450,18 8-450,-7-21-270,31 19 90,-6-40 180,30 5-1259,33-75 1079,-31 27 90,8-12 0,-3-1 0,-20 13 270,43 4-90,-46 18 90,36 18-180,-46 1 539,43 34-359,-43-11-450,25 21-629,-20-33-1170,10-71 2069,-19 17 0,2-17 0,-2-4 0,-2-4 0</inkml:trace>
</inkml:ink>
</file>

<file path=ppt/ink/ink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01:52:07.004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39 85 7533,'0'-39'0,"0"12"-360,0 10 180,0 15 720,0 2-91,0 11-179,0 24 0,0-4 180,-5 26 0,-1 6-270,4 9-850,-2-3 1,0 13 0,1-9 624,3-17 0,0 2 105,-2 29 0,-3 14 0,2-11-420,1-23 0,1 1-240,0 15 1,0 9-1,3-14-29,11 13 629,-7-31 0,1-8 0,4-26 0,-11-7 0</inkml:trace>
</inkml:ink>
</file>

<file path=ppt/ink/ink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01:52:07.207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0 56 7533,'11'-20'-450,"-9"3"270,9 9 360,-1 6-90,3-7-90,11 9 360,10 0-270,2 0-90,1 0 90,-3 9-90,0 1 0,-8 9-180,8 8-3212,-10-7 3392,-1 15-20,1 28 20,-11-26 0,-3 40 0,-10-54 0,0 12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31:15.851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120 1 7533,'-37'0'0,"13"0"90,3 8 359,18-5-89,-7 14 0,10 2-180,-11 27-180,8 4-3212,-7 32 3122,20-22-1179,6-1 0,3-3 1089,10-6-885,7 1 0,4-8 795,2-29-282,38 4 552,-41-29 0,16-16 0,-18-2 0</inkml:trace>
</inkml:ink>
</file>

<file path=ppt/ink/ink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01:52:07.352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24 37 8072,'-13'-10'90,"3"-6"-539,10 14 449,0-6-810,0 16 270,0-6 181,0 14 359,0-14 0,10 23 0,3-5 0</inkml:trace>
</inkml:ink>
</file>

<file path=ppt/ink/ink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01:52:07.970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0 180 7533,'0'37'629,"0"-9"-179,0-1-180,0 1 180,11-8-91,-9 7-89,19 0 540,3 10-630,12-5 0,22-6-90,-8-18 89,17-24 1,-27-4-270,-6-10 90,-13-5 90,-19 6-449,9-8 269,-11-18 0,0 23-900,-21-62 900,-5 64-359,-32-39 179,8 50 0,-28 9 270,47 10 360,-32 18-180,58 12-90,-16-1 539,21 39-449,10-31-3032,14 50 3032,2-54-739,39 11 649,-33-33-450,33-20 180,-28-4-180,-3-26 1,-1-6 179,9 3-967,-3-10 0,-2 1 1327,-8 18 1826,36-3-1827,-36 36 1,15 19 445,-20 10 229,0 44 1,-4 8-924,-1-16 563,4 20 1,-5-8 2934,-15-46-3159,18-4 49,-18-18-1308,28-59 179,-26 21 315,16-21 1,0-4 134,-16 9-180,26-42 271,-17 45-451,20-28 900,-19 37 270,27-3-270,-26 28 1104,18 49-924,-11-14-46,-4 23 1,-4 4-135,1 2-1876,11-2 0,-2-2 1876,-17-9-2878,44 17 2698,-36-47 0,18-13 0,-11-21 0</inkml:trace>
</inkml:ink>
</file>

<file path=ppt/ink/ink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01:52:08.103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24 0 7533,'-13'19'-1709,"2"-8"1709,11-3 0,0-8 0,0 0 0,0 0 0</inkml:trace>
</inkml:ink>
</file>

<file path=ppt/ink/ink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01:52:08.720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71 0 7533,'-26'0'449,"5"0"-269,10 9 540,9-7-270,-9 6-180,11-8 89,0 0-89,0 8 90,11-6-180,2 6-180,10-8-720,74 9 540,-34-7-835,8 3 0,1-1 1015,-6-4 0,22-9 0,-27-2 0</inkml:trace>
</inkml:ink>
</file>

<file path=ppt/ink/ink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01:52:09.085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0 0 7892,'0'37'450,"0"1"-90,0 7-180,0 11-329,0 11 509,11 7-1323,-9 9 1053,19 10-45,-19-43 0,-1 4 0,9 43 0,1 1-45,-9-40 0,-2-1 45,6 38 0,-1-7 232,-5-20-187,0-20 90,0-15-450,10-39 167,3-21-77,11-6 180,10-37-359,-8 20-1256,10-3 1,4 0 1344,4-5-157,14 7 1,4 7 336,-4 21 180,20-2 0,-44 33 449,-10 44-628,-11-6 313,-15 14 1,-7 2-45,-6-4-280,-19 29 190,10-49 0,11-10 2309,-18 8-2579,5-7 701,0-9-521,-6-4 0,30-24 0,-9-1 0</inkml:trace>
</inkml:ink>
</file>

<file path=ppt/ink/ink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01:52:09.418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189 56 7533,'0'-20'989,"0"4"-6199,0 7 5569,0 7-89,0-7 1319,-11 9-1499,8 0 540,-28 9-361,15 9 181,-28 28-360,28-5 450,-25 47-360,35-34-180,-5-1 0,1-1 90,10-6 229,21 31-409,-5-63-359,28 11 89,-7-33 2673,10-28-2583,-10 12-405,-19-26 0,-2-2 675,7 19 180,1-61 0,-11 80-90,8 6 450,-19 20 0,19 48-450,-8-24-990,21 34 360,-8-39 270,19-4 270,-19-19 0,18-16 0,-7-2 0</inkml:trace>
</inkml:ink>
</file>

<file path=ppt/ink/ink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01:52:09.859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155 20 7533,'-24'-11'0,"0"2"0,11 9 989,3 0-449,0 0-180,-4 0-1,1 0 271,-8 0-180,19 9 359,-19 18-449,18-4-270,14 53-90,15-38-90,1 17 0,3 1 90,20-8-810,-10 13 1,-2-2 539,4-19-630,-12 6 1,-5 1 539,-12-14-629,-13 13 1079,-13-28 180,-52-18-270,31-10 360,-52-25-360,57 12 180,-16-21-91,32 24 181,13-7-270,13 8 90,42 0 0,-13 9-90,16-7-180,-4 15 315,-3-20 0,0-5-135,12 0 225,5-14 0,-8-5-135,-28 2-158,12-10 68,-34 19 90,-10 15 0,0-16-90,-20 8 90,14 7 90,-56 12 90,51 20 359,-52 57-359,58-28-765,-6 11 1,1 1 314,10-8 188,32 34 0,-4-45 0,30 10 0</inkml:trace>
</inkml:ink>
</file>

<file path=ppt/ink/ink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01:52:10.152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205 747 7533,'-24'8'899,"1"-6"-449,-1 14-270,11-5-180,-8 7 180,8 1 629,-21 25-449,19-11-1427,-3 24 1,4 6 1426,12 7-439,-1 9 0,6 0 169,20-13-90,3-14 0,6-8-90,20-21-450,-2-38 1,-1-12-181,-4-14 90,-8-41 1,-9-9 359,-15 0 330,-8 19 0,-2-13 0,-1 8 75,-1 16 0,-2 0-436,3-10 1,-1-7 0,-4 8 390,-6 13 0,-3 1-349,2-39 1,-6 6 169,-20 16 548,25 13 1,-2 10-460,-8 38 0,8-5 0,-10 17 0</inkml:trace>
</inkml:ink>
</file>

<file path=ppt/ink/ink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01:52:10.953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330 300 7533,'0'-51'-360,"0"8"540,0 24 90,0-8-180,0 6 179,-11-5 1,-2 7-90,-11 0-180,1 1 270,-1-1-180,1 0-270,-11 9 270,-3 2 90,-20 49-360,18-14 225,18 37 0,8 9-225,2-1 180,15-1 0,5 15 0,-1-11-225,-6-21 0,1 0 195,10 28 0,4 13 0,-5-12 30,-9-27 0,-1-1-270,8 15 0,3 7 1,-4-14 269,-7-1-810,9 29 810,-11-97 0,0-13 0,0-20 0</inkml:trace>
</inkml:ink>
</file>

<file path=ppt/ink/ink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01:52:11.321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0 373 5824,'47'0'1349,"-10"0"-1169,7 0 90,-7 0-270,20-8 0,-7 5-180,-2-7 0,3-4 180,28-7-360,-6-5 0,0-1 90,8-7 135,-17 0 1,-8 0-46,-24 9 180,20-36 0,-50 39 0,9-13 0,-11 25 0,0 2 449,-11 8 721,-2 0-810,0 0 719,-8 0-719,19 0 359,-40 0-539,24 0 0,-48 8 0,38 2 0,-27 25-90,29-13-180,2 14 90,14-1 90,10-4-540,10 31-449,14-12 449,17-16 0,6-3-2511,14 8 2736,-6-23 0,-1-5 225,-4-3 0,7-8 0,-9 0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31:16.367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48 124 7533,'-13'-19'0,"3"0"-540,10 9 270,-11-7 180,8 15 0,-7-14 540,10 13-180,0-5 90,0 8-270,0 0 359,10 8-359,-7 3 360,18 33-360,-18-11 180,18 55-180,-8-42-180,0 17 180,-2-36 0,-11-16 90,10 22-180,-7-27-90,8 10-90,-11-68 0,0 15 270,10-51-360,3 46-3482,11-29 3662,0 38-2088,-11-20 2088,-2 41 450,-1 20-180,-7 7 269,7 62-359,1-48 180,2 57-180,0-53 2088,8 5-1998,-18-13 3122,18-23-3571,3-18 179,2 1-90,-2-20-90,-3-1 0,-8-20 90,11 12 90,0-25 360,-11 45-180,-3-11-180,-10 25 990,0 27-631,0 5 1,0 58 0,0-34 360,22 42-1080,-17-55 180,26 11 180,-17-25-1349,20-8 450,-8-11-181,19-44 631,-18 8 539,-4-27 0,-2 25 0,-7 1 0</inkml:trace>
</inkml:ink>
</file>

<file path=ppt/ink/ink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01:52:11.641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283 19 7533,'-26'-8'629,"-16"6"-269,26-7 90,-28 9-90,28 0-1,-15 9 271,-3 18-360,16 4 90,-24 23-360,39-15 360,-7 32-181,10-28-89,10 28-180,3-40-719,32-4 719,-17-27-899,48-44 809,-45 9-180,24-19-180,-31 19 450,10 14 0,-8 2 180,18 19 180,-17 19-180,6 2 90,-9 31-450,0-19 0,-1 20 270,1-23-899,-1-12 51,21-26 0,-25-13 0,12-16 0</inkml:trace>
</inkml:ink>
</file>

<file path=ppt/ink/ink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01:52:11.838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24 429 7533,'-10'-64'0,"7"-2"0,-7-1-870,10 3 1140,0 16-180,0 3 281,0 16-281,0 2 594,10 17-325,-7 2 1,18 16-90,-8 40 0,-3 13-270,16 8-795,-7 16 1,-4 4 704,-2 0 90,-3-15 0,1 3-539,1-10 1,0 3 118,-4-4 0,0 4 1,2-5 104,7 3 0,0-3-1150,-10 4 0,-1-6 1465,4-7 0,-10-10 0,0-10 0</inkml:trace>
</inkml:ink>
</file>

<file path=ppt/ink/ink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01:52:12.686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1 168 7443,'13'-21'1079,"-3"4"-809,1 10-270,12 5 90,3-6 0,50-9 0,-31 4-270,22-6 90,-12-6 180,-36 21-180,33-13-90,-36 17 180,7 0-90,-2 0 0,-18 9 270,18 9 0,-19 20-180,9 2 360,-1 30-180,3-26-90,0 9 90,8-9-270,-18-21 90,28 12 90,-15-16-810,39-26 450,-37 3 0,34-48 90,-47 19 90,27-29-90,-19 14 1,0-7 179,-3 15 0,-10 5 90,0 24 539,0 11-629,0 11 540,11 24-360,-9-4 90,19 14 359,3 34-539,2-31 135,1 9 0,1-2-315,1-18 0,8 0 0,1-5 90,-6-20-180,43-4 90,-35-18-270,17-34 271,-31 11-271,-5-62 360,-21 47-135,0-4 0,0 0 225,0 9-270,0-27 270,0 39 0,0-5-180,0 26 450,0-7-450,0 15 180,21-6-90,-5 8-90,28 8 90,-18 3-90,29 7 90,-36-7-270,33 5 270,-47-14 0,37 24 0,-37-22 0,37 45 90,-37-32-3572,16 26 3572,-21 1-90,0-12 90,0 39 0,21 4 0,5-13 45,1-12 0,4-4-45,8-11 44,9-9 1,0-9-45,-11-17-180,13-10 0,-3-7 180,-19-14-232,6-23 142,-13 15 90,-18-6-90,7-1 90,1-18-90,-9 12-135,0 0 0,-4 0 135,-11 4 0,-21-22 0,8 51 900,-8 44-900,21 0 719,-8 70-719,29-38 225,-4 3 0,5 2-1035,28 2 810,-10-14 0,3-3 0,20 3 0,7 4 0</inkml:trace>
</inkml:ink>
</file>

<file path=ppt/ink/ink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01:52:14.988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283 674 7533,'-13'-9'-180,"-8"7"90,18-15 0,-18 15 450,8-5-1,0 7-89,-8 0-180,8 0 0,-10 0 0,-1 0 0,11 0 0,-8 0 270,-13 16-180,16-4-90,-13 24-180,31-7 0,10 49 90,3-30-135,3 0 0,2-1-45,8-6-180,29 38 270,-26-35 90,15 18-90,-31-41 180,-23 20-90,5-35 90,-48 19-90,35-33 0,-37-19 0,29 4 90,3-21-90,12 32 90,32-13-90,-5 23 90,28-7-90,-7 9 0,15-6 0,6-4 90,25-11-90,-15-12 0,0-4 90,16-8-135,-46-30 0,-6-4-135,15 13-226,-32-4 1,-6 1 225,1 19 0,-31-4 180,6 26-180,-51 17 90,45 13 360,-31 33-360,39-4 720,0 65-450,3-30-1442,12 5 0,6-1 1352,5-4-333,11-6 1,7-7-208,11-27 520,47 16-160,-37-51-270,9-13 0,-2-7 180,-9-17-675,12-24 1,-7-7 764,-34 5 90,4-7 0,-8 2 0,-27 13 0,-5-2 0,-4 1 0,-10 7 0,2 1 0,-1 2 0,2 12 630,2-45-450,14 45 4654,10-11-4384,0 44 894,0 29-984,10 12-1,-4 18 1,1 6-90,17 13-1606,-11 21 0,-3 4 1516,4-2-210,2-10 0,4 14 0,-4-14-488,-6 14 278,7-27 0,4 8 0,-6-15-119,-13-7-1530,19 8 1439,-8-43 450,0-35 0,8-7 0,-8-23 0</inkml:trace>
</inkml:ink>
</file>

<file path=ppt/ink/ink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01:52:15.305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1 290 9512,'26'0'449,"16"-8"-269,-16-2 0,10 0-270,19-7 180,-26 7 0,26-17-363,-19 7 93,11-8 201,-10 1-470,28-18 449,-44 12-450,21-11 270,-52 34 0,-35 18 90,14 4 45,-12 13 0,0 2 135,1-2-45,1 16 0,3 3 135,10-7-225,8 13 0,8 4-135,23-1-719,12 37 449,24-49 522,3 11-72,3-34 0,4-7 0,13 1 0,-14-9 0,1 0 0</inkml:trace>
</inkml:ink>
</file>

<file path=ppt/ink/ink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01:52:15.536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283 188 7533,'0'-30'359,"0"3"-89,0 9-90,0-1 0,0 1 180,0-1-180,0 8 0,-10-5 180,-4 5-181,1 1 1,-7 1 360,-4 9-360,-2 9 360,-29 18-361,26 4-44,0 11 0,3 3 135,11 3-315,3 2 0,3 4-45,9 14-630,28-13 1,6 0 179,3 9-1336,6-29 1,3-10 1605,1-17-720,0-8-629,42-41 1080,-21 6 354,-21-11 1,-3-6 0,14-18 0,-35 24 0,1 1 0</inkml:trace>
</inkml:ink>
</file>

<file path=ppt/ink/ink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01:52:15.704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 39 7533,'0'-22'180,"0"6"-1,0 16 181,0 41-386,10-14 386,-7 44-180,18 9 0,-8-15-90,-1 3 0,-1 2-90,2 15 59,4-19 1,3 10 0,-4-8-510,-12-15 1,2 0-91,16 17 0,8 9 1,-9-13-1,-13 4 540,9-18 0,-3-8 0,-14-26 0,0-9 0</inkml:trace>
</inkml:ink>
</file>

<file path=ppt/ink/ink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01:52:15.927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71 254 7533,'-23'-30'0,"-1"4"-90,11 15 180,3-5 0,10 5 539,0 1-179,0-7 180,0 7-630,10-8 359,45-10-448,-11 8 89,24-7-90,-23 17 90,-19-7 90,39 15-180,-12 10 90,17 13 89,-38 19 1,-6 7-90,0 11-135,-9-2 1,-3 2-1485,-1 18 1349,0-15 270,-2-10 0,-1-40 0,3-3 0</inkml:trace>
</inkml:ink>
</file>

<file path=ppt/ink/ink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01:52:16.070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48 111 7533,'-24'-27'719,"11"15"-359,3-13-90,10 23-90,0-6-270,0 0 90,0 6 0,0-7 0,0 9-990,0 0 811,10 0 179,14-8 0,2 6 0,8-6 0</inkml:trace>
</inkml:ink>
</file>

<file path=ppt/ink/ink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01:52:16.687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7 244 7533,'0'28'0,"0"-1"719,0 0-269,0 2-180,0-1 449,0 16-359,11-21 450,23 62-630,5-54-90,19 38 179,-11-51-448,10-8 179,3-18-360,11-38 90,-22-14 270,-15-6-458,-23 12 368,-11 9 180,0 6-90,0-24-90,-11 30 180,-23-35-269,-15 26 134,0 5 0,-4 2 45,-26 1 179,-12 1 1,44 33 180,2 41-360,30-13 180,10 21 0,10 5-180,21 2-1576,6-6 1,4-2 1665,6-7-473,44 3 293,-55-34 125,66-18-35,-53-4-180,24-24-90,-13-34 270,-26 31 0,5-17 0,-3 2-90,-12 25 3470,33-32-3380,-36 51 217,17 10-127,-19 18 360,27 70-450,-33-37 314,19 14 1,-2-1-135,-19-18 450,36 24-720,-37-49-3392,26-5 3572,-18-16-754,32-58 305,-17 27 179,-4-27 0,-3-4 90,2 14 90,-1-12 0,1 1 0,5 19 128,27-20 52,-29 51 989,40 59-899,-35-13 180,9 11 0,-4 2-181,-18 2-89,18-4 0,1-1 90,-16-1 2496,34 16-2856,-31-35 90,20 0 0,-5-7 0,19 7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31:17.352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48 255 7533,'-14'-53'359,"4"3"-179,10 40 630,0-9-540,-11 9 0,9 2-270,-9 8 180,11 0-270,0 8 0,0 2-1619,21 17 1529,-16-14-1259,27 20 1169,-8-20 270,2 22 0,-2-23 0,-3 30 359,-18-27 361,18 46-360,-19-36-180,9 19 90,0-25 1708,2 41-1798,0-39 360,-3 29-360,-10-58-450,0-19-90,0-4 180,11-32 1,-8 29 89,7-9-90,1 24-450,2-17 450,0 21 180,-2-10 180,-1 34 630,-7 43-541,7-14 46,-5 18 0,1 1-135,7-18-90,11 38 90,0-64-360,-11 4 180,-3-17-90,1 0-630,23-33 361,-15 16-91,23-44 450,-39 38-270,18-46 270,-8 42 0,0-34 90,-2 49 180,-11-5-90,0 25 809,0 19-809,0 5 360,0 31-450,0-30-270,0 20 360,0-33-270,10 8 0,14-10 270,2-7-270,8-3-900,11-25 720,-26 5-1079,44-32 540,-44 21-541,25-21 991,-20 23 269,10-31 90,-18 27 0,5-52 0,-21 33 0,0-55 0,11 51 539,-8-26-449,7 48 1349,-10 2-1169,11 24 1439,-9 67-1439,9-15-90,-9 10 0,-4 6-90,-3-10 0,-1-1-725,0 8 1,-1-2 679,0-10 0,1-1-605,0 3 0,1-5 110,5-13-1058,0 32 968,0-57-449,0 6 539,0-27 1088,0-27-638,0 3 639,11-38-729,-8 21 449,28-40-269,-26 44 1002,17-15-822,-12 42 989,24-16-1349,-15 11 360,44-11-360,-44 16 90,15 0 180,-2 1-180,-27 7 540,27-5-361,-30 13 271,-2 11-180,-24 14 630,-13 65-721,11-37 181,13 7 0,5-1-180,8-12-4318,32 19 4138,7-42 0,22-13 0,-3-18 0</inkml:trace>
</inkml:ink>
</file>

<file path=ppt/ink/ink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01:52:28.637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95 262 5973,'-50'-79'-900,"16"8"720,24 34 720,10 8 478,0 2-748,0 17 263,0 2-353,10 24-90,3 5 89,11 41-179,-11-10 90,-3 0 0,1 1-180,2 12 157,-3-18 1,3 3 22,4 3 0,0 2 89,-4 12 1,0 1-1214,5-12 0,-2-1 1079,-9 4 0,-1-5-295,15 1 340,-18-13-270,7-7 91,-10-27-1,0-41 180,11 8-450,-6-30 0,3-10 180,9 17 0,0 0 1335,-11-13 0,3 0-1290,23 4 0,-1 8 45,-20 14 603,51 2-423,-46 44 90,18 73-1,0-23 136,-21 13 0,0 1-135,21-9 0,-17-7 0,0-6-90,9-26-180,-2 6 180,-3-43-360,-8-67 0,10 36-45,-15-27 0,-3-1 225,6 19 0,-10-2 1,-2 1-181,1 9 0,0-11 360,0 32 90,0 12 90,10 44-270,-7-1-180,7 20 180,1-17-990,23 25 990,-16-27 0,24 17 0,-29-33 0</inkml:trace>
</inkml:ink>
</file>

<file path=ppt/ink/ink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01:52:28.770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47 38 7533,'-23'-18'1259,"10"7"-1259,2 3 180,11 16-1080,11 3 541,2 7 179,21 0 180,-19 1 0,38 8 0,-14 2 0</inkml:trace>
</inkml:ink>
</file>

<file path=ppt/ink/ink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01:52:29.203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272 38 7263,'-26'-11'-180,"-5"3"900,28 8-271,-18 0-179,19 0-270,-9 0 180,1 0-90,-3 0 0,-11 0 0,1 8 270,-22 36-270,27-8 269,-24 50-359,39-42-179,3 26-91,13-22-3302,11-17 3572,-1-6-595,1-25 325,10 0 180,-8 0-90,8-17-90,-10 5 90,10-57 3322,-19 32-3277,1-10 0,0-1 225,-3 5 180,0-28-90,-3 40 575,-20 4-755,7 19 360,-18 8-180,19 25-180,-9-3 180,11 73-90,11-45-90,5 33 0,2 4 90,0-12-180,-1-15 0,-3 4 270,-12-1 0,-4-6-180,2-2 0,0-2 0,0-3 0,0-21 0,0-2 90,-21-8-270,6-9 0,-40-2-360,16-8-359,-29-33 629,39 8 270,-13-62 0,29 33 0,-11-27 0</inkml:trace>
</inkml:ink>
</file>

<file path=ppt/ink/ink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01:52:29.603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0 1 6993,'0'29'-360,"0"-2"360,0-1 180,0 3 0,11 8-180,2 9 90,10-7 0,1 15 0,-2 22 0,0 3-90,7 4-965,-5 2 1,-3-6 1054,-8-31 519,-3-19-519,-10-12-90,0-26-90,0-1 180,0-42-270,0 17 90,5-20 0,0-2 0,-2 7 45,8-3 0,-1 3 45,-7 16 90,18-17 0,-8 30 1949,21 11-1859,-19 12 45,18 38 0,-3 13-135,-20 1-90,26 23 0,2 1 90,-20-20-540,16 29 90,-13-50 181,-8-16-1351,10-21 1530,-10-21 0,-2-24 0,-11-3 0</inkml:trace>
</inkml:ink>
</file>

<file path=ppt/ink/ink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01:52:29.803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 38 7533,'0'-21'0,"0"4"-360,0 17 90,0 0 270,0 17 1169,0-5-539,10 24-180,-7 1-91,12 21 1,1 6-360,-11 11-120,11-13 0,5 10 1,-5-10-61,-8 11-270,26 14 0,5-2 0,-18-25 315,6-13 1,1-7-46,-15-22-1529,18-9 1709,-26-26 0,27-11 0,-19-20 0</inkml:trace>
</inkml:ink>
</file>

<file path=ppt/ink/ink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01:52:30.134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0 115 7533,'0'-21'-900,"0"-3"1710,0 21-271,0-5-179,0 8-90,0 0-90,0 8 180,0 19-360,0-4 269,19 22 1,4 3-180,-13-6-45,31 15 0,2-3-135,-22-18 0,44 16-359,-39-34 179,8-7 180,0-3-270,3-16 90,-1-3-449,9-74 629,-19 41-187,-12-15 1,-4-1 96,0 16 180,-10-18 0,0 24 90,0 10-90,0 0 180,0 10-180,0 15 540,-10 31-270,7 13 404,-8 52 1,1 11-540,9-52 0,-1 1-607,-3 27 0,-3 12 1,0-13 651,2-25 0,-1-4-91,-3 20 1,-3 3 135,-9 1 0,-1-2-336,9-20 1,0 1 290,-9 26 0,1 0-1829,10-29 0,1-3 1560,-13 31-1351,11-17 631,3-43 809,20-8 0,14-1 0,12-9 0</inkml:trace>
</inkml:ink>
</file>

<file path=ppt/ink/ink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01:52:30.704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283 391 7533,'0'-48'-990,"-11"11"900,9 10-90,-9 9 450,11-9-90,0 6-90,0-14 180,0 14 539,0-31-719,0 36 540,-10-34-450,7 46 180,-18-21-270,8 23 90,-21-6-90,8 8 179,-39 33-269,44-8 180,-31 45-90,49-20 45,-3 2 0,2 1-315,14 14 225,4-5 0,6-2-585,19-6-45,9-19 1,4-8 134,5-17 270,11-12-719,-26-25 899,-6-52 0,4 13 0,-18 13 0,0-1 0</inkml:trace>
</inkml:ink>
</file>

<file path=ppt/ink/ink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01:52:30.903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48 20 7533,'-13'-11'-180,"-8"2"809,18 9-269,-7 0-90,10 0 90,0 0 0,0 17-180,0 4-1,0 17 1,10 7 450,3 53-749,3-46 0,2 5 29,1 38 0,-1 1 0,0-33 0,1-1-675,3 33 1,0-8 584,4-27-1259,-2 16 1079,-14-67 360,1-26 0,2-11 0,10-20 0</inkml:trace>
</inkml:ink>
</file>

<file path=ppt/ink/ink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01:52:31.285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71 37 8432,'13'-11'540,"-2"3"-360,-11 8 270,0 0-271,0-8-269,0 6 90,0-6 0,0 8-359,0 0 449,-11 0-180,-2 8 0,0 2 180,-8 9 0,8 8 0,0 2-90,3 25 179,10-13 271,0 46-540,0-41 0,0 24-90,10-41-89,24-27 89,-5-6-180,26-64 180,-29 30-1696,-13-13 0,-3-1 1786,1 15 180,-11-40-180,0 63 360,0-11-180,0 25 0,0 8 180,0 27-90,0-2 0,0 21-315,14-6 0,3-1-675,2 5 315,16 3 1,5-7-46,-8-25 540,54-6 0,-44-36 0,26-10 0</inkml:trace>
</inkml:ink>
</file>

<file path=ppt/ink/ink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01:52:31.637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343 57 7533,'0'-22'0,"-11"6"719,9 8-269,-19 6-90,8-6 90,-11 8-91,11 0 91,-18 0-90,5 8 180,-21 19-450,10-5 89,-7 47-89,28-34 0,-5 44 0,21-38-719,21 30 629,5-38-810,52 27 720,-44-45-360,40 18 360,-59-31-269,19 14 359,-21-13 90,-2 13-180,-11-14 0,-21 6-90,5-8 0,-28 0 180,7 0-900,-31-17 451,37 5-271,-42-23 360,65 15-269,-34-16 629,39 16 0,3 1 0,24 2 0,13 7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25:40.270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0 218 7533,'0'-39'0,"0"3"0,0 9 0,0 6 0,0-6 180,0 8-270,0 0-90,0 9-450,11-7 270,2 15 360,0 2 0,8 11 0,-8 7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31:17.602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312 0 7533,'-37'0'539,"2"0"-179,12 0-180,-1 0 0,0 0 630,11 9-271,-8-7-179,8 15-180,-11-7 180,11 18-270,-8 9 0,18 3-3752,24 40 3662,-2-34-245,26 33 335,-22-47-90,-10 20 360,-2-37-181,-22 18 361,-2-31 90,-42 15-630,23-15-2429,-34-10 2069,50-13 360,16-17 0,16 0 0,19 1 0</inkml:trace>
</inkml:ink>
</file>

<file path=ppt/ink/ink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01:52:32.019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307 150 7533,'0'-29'-270,"0"10"1079,0 2-359,0 15-90,0-15 0,0 15 89,-11-14-269,-2 5 360,-21-7-360,18 8 180,-25 1-90,15 9 89,-22 9-359,22 1 360,-5 25-450,28-12 90,-7 21 0,10-24-360,21 57 270,-5-46-2257,17 38 2347,1-43-90,-7-5 0,7 6 1,10-8-1,-26-1 449,45 9-179,-55-15 90,23 13 1987,-41-23-2706,-35 7 449,4-9-990,-38 0 810,40 0-359,-6 0-361,12 8-179,17-6 1079,-16 15 0,19-6 0,-10 7 0</inkml:trace>
</inkml:ink>
</file>

<file path=ppt/ink/ink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01:52:43.986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71 1 6993,'-13'0'-360,"-8"0"630,8 0-180,0 0 0,2 8-90,11 10 90,0 3 360,11 39-181,2-16-179,14 39 0,1 6 0,-7-8-1111,11 14 1,-1-2 1020,-16-29-315,2 3 1,0-3 44,-4-23-180,-2 34 360,-11-73-360,0 6 450,0-8 0,-11-8 0,-2-3 0</inkml:trace>
</inkml:ink>
</file>

<file path=ppt/ink/ink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01:52:44.135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0 223 7533,'0'-20'-540,"0"-5"360,0 15 0,0 0 540,0 2-180,10 8 0,-7 0-90,28 0-270,-4 0 270,30 0-540,35 0 270,-25-9-270,-5-2 1,-3-5 449,-4-15 0,12-15 0,-33 9 0</inkml:trace>
</inkml:ink>
</file>

<file path=ppt/ink/ink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01:52:44.484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71 19 7533,'-13'-10'-360,"2"1"270,1 9-90,7 0 540,-7 0 90,-1 9-360,9 9 89,-9 3 1,11 14-90,11-6 360,2 58-360,0-21 135,7 20 0,2 2-225,-4-5-416,-2-6 0,2-7 326,3-26-52,-8 16-128,10-39-89,-9-10 269,-4-47-90,0 1-90,-7-28 1088,8 2-1268,-1 0 90,3-30 271,11 39-1,-11 1 335,-3 23-335,1 16 360,12 4-180,3 26 45,-3 26 0,-1 8 45,4 10-426,-8 0 0,-2-2 66,-3-10 91,29 12 178,-24-31-1888,68 5 1620,-41-43 111,22 3 1,-33-39 0,-10 3-1</inkml:trace>
</inkml:ink>
</file>

<file path=ppt/ink/ink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01:52:45.018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166 626 7533,'0'-28'-1170,"0"1"990,0 16 720,0-5-180,0 14-90,0-15 0,-11 15-1,-2-7-89,-11 9 270,1 9-360,-1 1 270,-10 59-270,19-30 180,-6 56-270,21-54 90,0 47-90,0-51-360,21 40 270,-16-62-450,37 10 360,-16-50-90,11 1 270,-14-21-90,-12 7 1,-11 9-181,10-6 180,-7 6-90,17-41 360,-17 41-90,8-21 180,-1 50-1,-7 41-179,7-14 0,11 69-270,-5-59-539,18 40 449,-11-63-540,11-6 541,-8-20-3303,-2-24 3572,-14 8-12,-10-10 12,11-7 0,-9 6 0,9-7 0,-11 9 0,0-1-2264,0-7 2264,0 6 0,0-7 781,-5-5 0,-1-2-781,4-1 359,-18-27 1,-2 1-90,14 28-158,-7 2 0,-1 5 248,5 24 180,9 13-180,-9 18 539,32 59-719,-16-22 0,16 24 0,0 5 0,-16 3-225,10 3 0,2 2 90,-10-33 0,-1 0-630,-1 18 0,3-2 3421,13 12-4365,-19-18 1529,9-33 0,-11-18 0,0-2 0</inkml:trace>
</inkml:ink>
</file>

<file path=ppt/ink/ink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01:52:45.154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48 18 7533,'-26'-8'1439,"5"7"-1079,21-7-180,0 8-1,10 0 1,14 0-90,-9 0-449,48 8 269,-42-7 90,29 3 0,7 0 0,0 5 0,-6-4 0,0 0 0</inkml:trace>
</inkml:ink>
</file>

<file path=ppt/ink/ink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01:52:46.468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165 130 6633,'0'-20'270,"-10"3"-270,7 9 90,-7 6 0,-1-15 0,9 15-90,-9-6 270,1 0-270,7-3 180,-18 1-180,19 1 180,-19 1-180,8 6 0,0-6 0,2 8 89,11 0-89,0 0 90,-10 0-180,7 0 90,-7 8 0,10-6 0,0 6 90,0-8-90,0 9 0,0-7 0,0 6 90,10 1-90,-7-7 0,7 6 0,-10-8 90,0 0-90,0 8 0,0-6 0,0 7 0,0-9-90,0 0-90,11 0 1,-9 0-541,9 0 720,-11 0 0,0 0 0,0 0 0</inkml:trace>
</inkml:ink>
</file>

<file path=ppt/ink/ink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01:52:53.207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119 85 6363,'13'-18'270,"-3"7"-180,-10 3 0,0 8 0,0 0 0,0-8 0,0 6 0,0-7-90,0 1 90,0 6-90,0-7 90,-10 9-180,-3-8 90,0 6-90,-19 11 180,17-5-90,-19 37 90,21-27-3212,2 71 3212,11-46-166,-1 20 0,2 3 166,10-6-1229,-1-6 0,3-3 1229,13-5-180,19-7 90,-29-27 2188,15-49-2188,-29 22 0,9-74 0,-11 56-180,10-51 180,-7 56 152,7-37-152,-10 44 3302,0-18-3122,11 32 0,12 28-1,-7 6-89,10 18 0,0 5-90,-7 2 0,7 4 0,3-1-180,-3-7 1,8 18-1,-11-41 180,22-4 0,-17-34 0,17-4 0</inkml:trace>
</inkml:ink>
</file>

<file path=ppt/ink/ink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01:52:53.501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24 38 7533,'-13'29'-1439,"2"-2"1169,11-8 809,11 8-269,-9-7-180,19 15 270,-8-6-180,0 9 0,8-1 0,13 34-90,-16-26-3482,24 17 3482,-29-27 179,21 3-269,-18-16-2088,5-5 2178,-21-36 0,0-1 0,-11-32 0,9 11-90,-19-49-90,18 37-135,-4-4 0,4 2-45,13 16 90,3-39-180,0 58 1639,29-16-1638,-23 24 359,25-5 0,-10 26 0,3 2 0</inkml:trace>
</inkml:ink>
</file>

<file path=ppt/ink/ink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01:52:53.786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24 403 7533,'0'28'0,"0"-9"0,0-11-360,0-8 360,0 0 270,11-8-270,2-2 90,0-18 0,8 0 0,-8-2-180,0-30 90,-3 33 0,-8-23 0,-4-1 90,2 20-270,0-46 180,0 56-90,-21-5 90,6 16 0,-19 26 0,10 7 224,15 33 1,5 8 45,-6 0-225,11 10 0,8-1-135,15-11 45,-4-16 0,7-2-494,43 13 134,-14-34 0,3-6 405,33 0 0,-40-23 0,-2-7 0,7-16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31:17.805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167 146 7533,'-13'-29'0,"2"2"3148,1-4-2518,7 6-181,-7 2 181,10 12-90,21 11-540,-5 0 180,18 11-270,-21 12 90,8 10 90,-18 17-630,3 6 0,-2 3 450,-14 23-540,0-19 1,-2 11-1,-1-10 24,-16 28 606,6-28 0,-6 9 0,5-9 0,-8 25 0,5-22 0,-1 0 0</inkml:trace>
</inkml:ink>
</file>

<file path=ppt/ink/ink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01:52:54.253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0 48 7173,'11'38'630,"2"-1"-361,10 0-179,-10 8 0,8 3 0,-8 8-390,11 0 480,-1 0 6,-9 0-276,17 17 180,-15-29-180,18 15 90,-21-46 0,8-21 0,-19-15-315,4-34 0,-1-6 225,-5 6 0,5-11 0,0 0 115,-2 16-115,7-1 0,1 0-90,-9 6 180,9-38-90,-1 70 0,3-1 90,0 34 90,8 11 45,-4 32 0,0 7-135,12 0 135,-2 27 0,1-1-135,-2-34 179,-3 3 1,-2-6-90,-5-30 0,5-2-90,-21-38 180,0-80-90,0 41-1741,0-9 0,0 0 1561,0 9-347,0-43-13,10 50-831,3-34 1281,11 48 0,-1-4 0,1 17 0</inkml:trace>
</inkml:ink>
</file>

<file path=ppt/ink/ink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01:52:54.552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0 485 6993,'0'-37'360,"0"7"-360,0-5 90,11-2-90,2-2-4162,0-7 4162,8-16 90,-19 19 680,9-20-770,-11 34 90,0 3-90,0 7-360,0 9 360,0 1 3302,-11 26-3302,-2 3 270,-10 68 0,10-30-91,6 10 1,3 3 0,4-5 0,9-4 0,3-2-450,4-6-719,49 7 539,-34-42 450,35-11 0,-30-24 0,11-4 0</inkml:trace>
</inkml:ink>
</file>

<file path=ppt/ink/ink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01:52:54.921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192 1 7533,'-27'0'-270,"-4"7"180,18-5 0,0 6 540,-8 1-270,18 1 89,-17 0 1,17 7-180,-18-6 270,18 32-270,-18-18 270,19 60-270,-9-48 134,9 22 1,4 2-135,9-11-269,2 37-91,10-66 90,11-13-90,-7-27 0,17-27 90,-28 5-45,1-5 0,-3-3 225,-11-24-90,1 22 1,2 1-180,5-8 179,-9 6 180,9 23-180,-11 9 180,10 11 0,-7 28 180,18 51-270,-8-22-270,8 12 1,2 0 89,-5-13-405,13-2 0,1-2 315,-14-12 270,16-4 0,-2-27 0,-6-11 0</inkml:trace>
</inkml:ink>
</file>

<file path=ppt/ink/ink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01:52:55.119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0 56 7533,'0'-29'0,"0"10"-270,0 11 0,0 8 180,0 8 90,0 11 900,11 60-900,-9-21 179,4 10 1,-1 3-545,-5 11 320,5 9 0,0 3 45,-4-44 0,1 1-210,4 19 0,3 9 1,-3-12 29,-4 7-45,7-9 0,3-10 225,1-34 0,0-13 0,-2-18 0</inkml:trace>
</inkml:ink>
</file>

<file path=ppt/ink/ink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01:52:55.369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236 0 7803,'-10'38'0,"7"-1"89,-7 0 91,-1 1-90,-2 7-631,-10 3 631,-1 0-90,1 6-90,-1-15 360,-10 48-180,8-48 244,2 46-244,14-70 0,41 26 0,-12-37-270,67 21 180,-42-23-3594,35 6 3324,-22-8 499,-18 0-904,19 0 1,2 0 224,-8 0 450,48-8 0,-77-11 0,-13-10 0</inkml:trace>
</inkml:ink>
</file>

<file path=ppt/ink/ink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01:52:55.920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47 1 7533,'-26'0'180,"5"0"89,21 16-269,0-3 90,0 22 90,0 3-360,0 9 180,0 18 180,11 1-135,-5-13 0,1 2 45,6 27-240,3-16 0,5 10 0,-6-10-30,-4 25 180,19-1 0,2-8-361,-16-41-178,18-5-1,-21-45-270,8-53 810,-18 14 0,2-23 0,0-3 0,-5 12 0,-1-5 0,2 4 0,10 19 0,-9-16 0,9 39 811,-11 3 179,21 42-720,-16 1-1,16 29 1,-11-16 180,14 24-450,2-19 450,18 44-540,-18-52 360,19 25-450,-30-47-90,27-22 90,-26-5-180,-3-33 0,-3-8 181,1 13-1,-10-23 0,-2 1 180,1 19-90,0-43 90,0 55 360,0-10-270,0 32 809,0 28-809,0 6 180,0 25 0,0 8 90,0 12-91,-1 1 1,2 3-90,9 8-635,-8-15 1,-2 10 0,1-8 454,5-16 0,-2 0-60,-4 24 0,-4 11 1,-2-15-31,-7-1-630,2-7 0,-2-6 91,0-23 629,3 1 0,-1-27 0,-2-8 0</inkml:trace>
</inkml:ink>
</file>

<file path=ppt/ink/ink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01:52:58.586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201 533 7548,'-13'-29'137,"3"2"-87,10 9 0,-11-1-47,9 0 15,-9 1-289,11-1 18,-10 0 373,7 1-110,-18 7-125,8 3 172,-21 41-63,19-8 86,-17 54 108,30-11-187,-19 9 281,18 12-276,14 4 117,4-20-203,19-26 0,8-7-104,13-18 70,26 3 170,-45-33-368,17-27 289,-45 2-72,33-21-9,-38 17 28,7-9 10,-10 23 105,0-10 3,0 31-91,0 2 257,0 10-114,21 50-87,-15-30 76,35 54-95,-25-59-3309,18 10 3296,-21-26-9,18-35 98,-25 12-161,15-46 101,-21 27-2537,10-38 2547,-7 39-346,-3-12 358,-3 26 2007,-18 7-1954,8-6-183,-31 15 151,15-6 3222,-26 25-3217,39-5 192,-15 32-261,28-13 809,3 14-666,13-7-115,32-1 10,-6-8-99,29-11 163,-29-18-198,16-35 101,-29 10-12,-2-35-75,-3 38 89,-19-47-49,9 34 84,-11-44-162,0 46 6,21-35 154,-16 42-3,16-8-115,-11 25 180,14 18-126,-9 1 283,6 34-257,-10-12 185,2 47-169,0-27 176,3 9 0,-1 0-261,-10-1 139,11-3 0,0-2-114,-14-14 90,30 22 58,-17-41-368,30 12 163,-19-41 85,8-27 17,-21-2 12,-3-42 10,-10 28-167,0-11 0,0 0 125,0-2-26,0-3 0,0 4-50,0 27 100,-10-34 162,7 55-284,-7-19 172,20 31-3522,-7-7 3572,7 9 0,11 0-90,-5 0 180,39 33-180,-26-16 180,5 43-180,-13-37 0,-8 37 0,0-27 180,8 46-180,-8-36 90,0 44-90,8-52 0,2 42 0,3-52-180,8 10 180,11-43 0,-6-46-90,-3 9 45,-11-26 0,-8-3 45,-11 18 0,5-10 0,-2 3-180,-9 30 90,0-27 90,-10 45 3392,-14-10-3392,9 42 90,-17 12 0,30 19-90,-9 0 450,11 39-361,20-39 1,2 0 0,-1 36-90,30-36 0,5-12 0,-19-23-180,27-4 1,0-10 89,-28-18 90,19-8 0,-2-7 0,-22-20-45,3-2 0,-3-2 135,-15-6-135,1 3 0,-3-1 135,-11-2-90,7-25-90,-7 37 0,-6-1-180,-12-7 0,-1 1 270,8-34 0,-34 27-90,40 84 135,-4 38 0,1 9 225,5 11-135,0 11 0,0 1-349,0-8 394,4-5 0,3 0-270,6 3 0,21-5 0,8-7-90,-6-29 90,17-8 0,1-9-450,-12-20 540,47-16 0,-47-5 0,13-16 0</inkml:trace>
</inkml:ink>
</file>

<file path=ppt/ink/ink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01:52:58.868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225 37 7533,'-24'-10'0,"11"2"0,-8 8 0,8-8 0,0 6-270,-8-6 90,8 16 270,-10 2 90,-1 17-180,1 2 180,10 42 0,2-26-91,5 15 1,2 0 0,1-11-180,3 39 180,3-60-269,28-9 179,-15-10-360,39-26 270,-27 4-90,27-30 180,-29 28-180,19-17 180,-19 30-90,29-7-180,-37 9-90,45 17 91,-55-5 269,33 7 0,-17-11 0,13-8 0</inkml:trace>
</inkml:ink>
</file>

<file path=ppt/ink/ink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01:52:59.070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71 0 7533,'0'19'-900,"-21"8"1350,16 2-180,-26 17 0,28-7-1,-7 15-3319,10-6 3230,0 16 796,0 2-842,0 19 1,0 4-314,0 11-151,8-23 0,5 12 0,-3-15 240,-2 0-270,16-9 1,4-9 547,-12-36-188,18-3 0,-21-34 0,-3-4 0</inkml:trace>
</inkml:ink>
</file>

<file path=ppt/ink/ink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01:52:59.325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47 253 7533,'-26'0'-630,"5"0"1440,21 0-541,0 0-359,0 9 180,11 1 90,2 0-90,21-1 90,-8-9-180,50 0-180,-32 0 270,34-9-180,-31-1-90,-20-8 270,14-9-270,-25 6 90,8-6 90,-4 8-269,-7-24 269,1 17 0,-14-25-90,-14 30 90,-19 3 0,6 18 90,-7 43-90,11 1 90,15 8 0,3 1-270,-6 4 180,22 11 0,10 0 0,7-16 0,1-4 0,0-1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31:18.650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95 81 6363,'-13'0'-269,"-8"0"269,18 0 0,-18 0 179,19 0 1,-9 0-90,11 0 90,0 8-90,-10-6-90,7 7 1259,-8-1-989,11-6 450,0 15-360,0-14-3303,21-3 3123,-5-11 90,19-8 0,9-9-90,-4 8 0,8 1 0,4 2-180,17 5-757,9 8 1,18 4 0,-9 4 756,-22 4 0,2 5-23,11 1 1,14 4 0,1 2-1,-16-1-55,-11 2 0,-3 4 108,25 5 0,9 5 0,-18-4-120,-8 4 135,4-7 0,-13-3-45,-46-15 2776,-3-1-2776,-5-9 270,-39 8-180,25-6 3343,-15 14-3343,21-13-990,-10 5 598,7-8-2756,-7 0 3058,10 0 0,0-8 0,0-3 0</inkml:trace>
</inkml:ink>
</file>

<file path=ppt/ink/ink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01:52:59.602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205 578 7173,'-23'0'180,"-1"0"90,1 0-1,-1 0 1,11 0 0,3 9 90,-11 9-450,5 12 270,-18 48-270,21-30 45,10 20 0,6 0-45,10-15-90,6 1 0,7-5 0,13-26-89,29-7 269,-29-34 89,16-61-178,-29-12-19,-13 34 1,-2 0 287,-1-34-925,-10 10 925,0 21-90,0 3 0,0 0 89,0-9-674,-5-8 1,0 1-495,2 12 989,-7-34 0,10 58 0,0-1 0</inkml:trace>
</inkml:ink>
</file>

<file path=ppt/ink/ink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01:53:00.088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24 401 7533,'-13'9'0,"3"8"-810,10-7 720,0 9-90,0 8 450,0-7 0,0 16 0,20 1-180,-4 3 0,39 30 0,-37-43-270,24 14 270,-29-41 90,21-41-360,-18-3 90,5-30-1423,-21 18 1333,0 10-90,10 9-2621,-7 0 2891,7-1-269,1-7 179,-9 22-90,19 7 450,-8 26 831,0 17-1011,-2 10-90,-1 10 270,-7 1 0,39 39-180,-34-47-90,21 5 0,4-5 90,-14-26 3572,25 12-3662,-21-26 89,1-9 1,0-10-90,-11-2 0,-3-14 180,0-19-90,4 11-90,-3-8 0,1-2 0,1-3-270,-1-21 1,-3-1 89,-6 14-1606,2 9 0,0 6 1696,-5 22-3258,0 0 3078,0 31 270,0 25 0,0 23 0,0 20 0</inkml:trace>
</inkml:ink>
</file>

<file path=ppt/ink/ink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01:53:00.339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24 0 7083,'-13'10'270,"2"7"-90,11 1-90,0 11-180,11 16 180,-9 3-2472,9 8 2472,-1 9-330,7-8 0,0 2 240,2 20-180,3-4 1,-3-3-271,-16-25-90,18 13 90,-19-68 450,19-13 0,-18-33 0,7-4 0</inkml:trace>
</inkml:ink>
</file>

<file path=ppt/ink/ink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01:53:00.552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0 0 7713,'0'37'90,"0"-8"-90,0 6 89,11 3-948,2 9 949,0 18-933,8 1 933,-18 9-135,16-2 0,3 2-45,-3 19 90,-3-9 0,2-4-180,3-19-382,-8 33 292,0-68 270,-3 14 0,-10-41 0,0 0 0</inkml:trace>
</inkml:ink>
</file>

<file path=ppt/ink/ink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01:53:00.724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0 355 7443,'37'0'-270,"-3"0"90,-11 0 0,11 0-90,-8-9 90,19 7 0,-19-22-89,29 3 224,-19-24 0,-2-5 45,11-2 0,-11 0 0,-6 0 0,-15 4 0</inkml:trace>
</inkml:ink>
</file>

<file path=ppt/ink/ink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01:53:00.996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24 57 7533,'-11'-29'0,"9"10"0,-9 11-180,11 8 90,0 0 360,0 16 0,0 13-181,0 19-3301,11 8 3122,-9 8-283,9-3 1,-1 2 552,-7 35-45,6-10 0,3 0 135,1 5-372,-1-8 0,-1-4 12,3-10-359,6 16 449,-7-70 2251,21-59-2431,-18 15-225,15-45 0,1-9-44,-11 12 44,10-19 0,3 4 405,-8 36-90,8-29 540,-21 65 179,8 62-449,-18-8-45,7 33 0,1 5-45,-9-9-90,12 7 0,4-1 0,-3-11 0,2-18 0,0 1 0</inkml:trace>
</inkml:ink>
</file>

<file path=ppt/ink/ink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01:53:01.537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24 402 7533,'0'37'0,"-10"9"0,7-7-720,-7 7 360,20-17 90,3-11 1,11-9 1078,10-9-719,-8-9 630,39-34-720,-33-1 90,7-19 0,-3-4-180,-17-4-346,3 17 0,-3 3 436,-16 5-180,8 1 90,-11 13 90,0-19-179,-11 28 179,-44-4-90,11 35 179,2 19 1,5 8-90,11 12 225,8 13 0,5 1-225,10-5 45,11 17 0,5 1 45,6-3-360,16-19 0,14 6 1,-5-13-181,10-4-156,22-1 1,0-13 425,-21-35 180,5-15 0,0-6 0,-2-16 0,-14 4 0,0 1 0</inkml:trace>
</inkml:ink>
</file>

<file path=ppt/ink/ink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01:53:01.851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142 94 7533,'13'-19'0,"-3"0"-630,-10 9 360,10-7 180,-7 15-90,8-14 630,-1 14-180,-7-7 450,7 9-541,-10 0 1,-10 0 0,-3 0-270,-11 0 270,1 9-450,-1 9 360,0 3-180,1 6-90,10-1 180,-8 4 90,18 7 90,-18 17-180,19-12 0,-9 45-90,22-50-180,23 15 181,-5-45-1,25-39-90,-27 7-180,5-25 0,1-3-134,-2 11 494,14-35-90,-24 67 0,-19 2 90,9 8 270,-1 16-360,-7 5 180,39 49-90,-24-24-788,26 16 608,-10-35 180,-8-17 0,29-1 0,-5-9 0</inkml:trace>
</inkml:ink>
</file>

<file path=ppt/ink/ink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01:53:02.052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249 0 7533,'-34'10'-720,"8"-1"540,2-1 90,4 3 810,7 7-270,-11-7-181,0 13 91,1-11-450,-1 31 180,1-14 45,13 28 0,7 4-225,3-6-78,9 18 1,5-2-13,2-27 90,18 0 0,5-3-449,-5-9 179,55 3 180,-50-36-540,11-30 1,-3-9 719,-10-2-60,3-6 0,-5-2 0,-22 2 0,-2-9 0</inkml:trace>
</inkml:ink>
</file>

<file path=ppt/ink/ink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01:53:02.351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 0 7533,'0'69'-360,"0"-7"720,21 17-270,-16-31-2586,26 38 2586,-28-29-180,18 0 368,-8 8-188,10-1-90,1-14 0,10 37-180,-8-50 469,-2 15-469,-4-52-90,4-52 270,-8 15-225,0-14 0,-1-2 225,-2 8 1058,0-26-1148,8 43 558,-8-8-378,0 16 0,8-8 90,-18 18 90,28 2-90,-26 24-90,37 55-270,-26-21-253,10 2 1,3-1 253,-1-9 103,27 11 0,-8-23 1,13-3-1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31:18.900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48 57 7533,'-13'-10'809,"3"-7"-449,10 15-180,0-15 0,0 15 0,-11-6 90,8 8 89,-7 0 1,20 0 0,4 8-3572,41 11 3212,-13 2 180,16 6-330,-2 1-30,-27-16 0,37 47 270,-48-40 720,14 49-540,-43-45 449,-14 19 1,-5 2-360,-5-4-1290,-8 1 1,-1-3 1109,15-8 2038,-15 5-2038,30-22-143,14 4 1,24-34-1,13-4 1</inkml:trace>
</inkml:ink>
</file>

<file path=ppt/ink/ink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01:53:03.070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118 448 7533,'-37'0'-720,"14"0"540,2 0 90,18 0 540,-7 0-270,10 8 0,-10 2-360,7 9 270,-8 0 0,11 24 0,11-10 90,2 46-180,10-36 90,15 10 0,0-2-90,-12-12-45,22-5 0,-2-7-135,-27-19 90,46-33 0,-47 2 0,14-39 0,-32 21 0,-11-38 90,-2 36 0,-21-11 90,8 27 0,-39 8-90,33 9 0,-22 2 450,30 16-271,11 27-89,13-11-269,34 29 268,-5-41-448,57 5 179,-42-17 0,7-7 0,-2-3-521,-18-2 701,32-24-90,-16-51-90,-16-6 135,-8 41 0,-4-2-1595,-15-4 0,-8 4 1820,-7 9 416,-12-50-596,7 68 581,-15-15-581,28 42 90,-7 42-90,20-7 0,1 53 0,2 12 0,-1-46 0,2 2 60,4 34 0,1 15 0,-1-14-313,-4-32 1,1-2 252,-1 12 0,1 7 0,0-14 0,9 4-290,-19-11 1,3-6-251,12-24-90,-17-25 450,8-25 180,-11-29 0,-11 1 0,-2-5 0</inkml:trace>
</inkml:ink>
</file>

<file path=ppt/ink/ink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01:53:03.819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48 404 6903,'-26'0'-180,"5"0"180,21 0 0,0 0 0,10 0 0,3 0 0,11 0 0,-1 0-180,11 0-90,24 0-3212,25-25 3393,-7 2 89,-8-15-656,-3-31 566,-44 33-28,6-8 1,-1 0 117,-13 11 0,0-27 180,-3 45 3399,-10-1-3399,0 26 360,11 59-360,-9-22 90,8 25 0,1 4-180,2 2 134,4 1 1,0 0 550,-1-5-685,1-14 0,-3-5-180,-11-20 270,7 7-540,1-42 378,-9-34-288,19 9-359,-8-62 449,0 34-135,-7 0 0,-1 0 225,5-1 0,-7-17-179,18 42 179,-19 10 0,30 19 90,-27 19 1079,37 43-899,-26-16 135,9-1 0,4-3-225,0-9-135,13-4 0,2-6-45,-10-19 0,63-23 180,-66-5-180,24-45-90,-42 36 0,8-54 180,-18 50 0,-3-48-90,-3 60 270,-39-19-180,24 34 270,-16 26-270,24 16 270,10 57-270,10-33 44,6-3 1,2-2-134,0-16-91,35 16 0,-27-32 180,10-9 0,19-1-90,-36-18 90,33-18 0,-36-4-180,18-39 180,-11 35-270,11-50 270,-18 50-180,25-27 0,-14 24 270,20 26-180,0 5 810,0 84-630,0-27 449,-27 22 1,-4 3-270,18-15 135,-15 2 0,-4-4-675,1-22 450,26 15-1170,-27-40 990,30-28 0,2-14 0,13-26 0</inkml:trace>
</inkml:ink>
</file>

<file path=ppt/ink/ink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01:52:25.620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283 224 6903,'-10'-29'-90,"7"10"450,-7 2-90,10 7-90,0 0-90,0-6-3303,0 13 3303,0-13 360,0-3-360,-11-1 90,-2-8 0,0 18 0,-8-6-270,8 13 3482,-21-5-3302,8 8-90,-18 33 0,17-8 0,8 24 0,4 5 90,2 5 0,6 21 0,4 3-90,3-2 0,0-13 0,0 11 0,0-10-90,0 18-214,3-11 0,4-5 124,6-23-989,11-3 989,-11-24-719,-3-5 449,-10-16-180,0-24 630,0 9 0,-10-28 0,-3 14 0</inkml:trace>
</inkml:ink>
</file>

<file path=ppt/ink/ink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01:52:25.758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48 130 7533,'0'-10'0,"-11"1"0,9 1 0,-9 6 180,1-5-90,7-2 89,-7 7 91,31-23-270,-6 20 270,40-19-630,-26 22-89,57-15 359,-41 15 90,19-3 0,2 2 0,-16 11 0,36 2 0</inkml:trace>
</inkml:ink>
</file>

<file path=ppt/ink/ink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01:52:26.086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48 384 7533,'-13'10'-630,"2"-2"630,11-8 1079,0 0-899,0-8 0,0 6-90,11-14 0,-9-3-180,9-2 90,-1-14 90,3 14-180,11-14 90,-11 14-3392,8-56 3302,-19 46-180,9-45 180,-11 55 90,0 2-90,-21 19 180,5 19-90,-18 2 0,21 14 3842,-8 11-3842,8 20 90,0-5-90,3 9 90,10-31-90,0-2-90,0-2-450,21 11 271,-6-13-631,51 11 540,-25-34-269,59-10 629,-45-10 0,23-17 0,-31-2 0</inkml:trace>
</inkml:ink>
</file>

<file path=ppt/ink/ink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01:52:26.402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142 57 7533,'0'-21'-630,"0"4"720,0 9 270,0 6-90,-11-6-1,9 8-89,-9 0-180,1 0 0,7 8 90,-18 2 0,19 9-180,-19 0 90,18-1-90,-18 26 90,19-19 360,-19 60-270,18-48 0,-7 34 0,10-43-270,10 25 90,14-37 180,-9 18-270,17-43-90,-19-10 270,10-18-269,1 6 89,-1-29 180,1 35 90,-1-19-90,-10 34 90,-2 18-1,-11 4-89,10 49-89,3-35-451,11 35 270,-1-49 90,-10 5 180,29-34 0,-24-3 0,27-18 0</inkml:trace>
</inkml:ink>
</file>

<file path=ppt/ink/ink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01:52:26.603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47 20 7533,'-13'-11'-180,"-8"3"-5481,19 8 6381,-9 0 1139,11 8-1500,0 2 1,0 34-180,0-11-180,4 17 0,3 4 180,6 4-885,3 14 1,2 3 884,8 2-1318,2 10 0,-1 0 328,-9-14 721,0-3 0,-4-4-360,-14-31 449,0 17 0,-11-33 0,-2-1 0</inkml:trace>
</inkml:ink>
</file>

<file path=ppt/ink/ink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01:52:27.789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24 373 7533,'0'-19'90,"-11"8"179,9-5-89,-9 6 180,11-1 0,0-5-180,11 14-270,-9-15 270,40 7-180,-23-9 0,46-8-270,-36 6 90,36-14 0,-26 14-180,29-6 270,-29 17 90,16 18 0,-39 13 180,5 33-180,-21-13 90,0 46-90,0-41 135,0 11 0,0-2-45,0-24-180,0 44 0,10-71 90,3 4 0,0-18-90,8-9-90,-18-8 180,18-2-180,-19-8-89,9-1 269,-1 1 0,-7 0-270,18 0 180,-8-17 90,0 21-180,-3-19 360,1 31 270,-9 11-271,9 11 451,-11 52-540,0-19 0,10 62 0,3-50 0,0 16-180,8-27 270,-8-6-450,21 0 270,-7-10-180,27-19 90,-25-2-90,26-40 180,-39 26-90,15-36 0,-18 23 90,0-8 0,-2-1-90,-11-16 90,0 13 90,0-22-90,0 41 90,0-19-90,0 28-3122,0-6 3122,0 11 180,0 8-180,0 0 90,10 0 0,3 0-90,21 0-90,-18 0 3482,36 8-3392,-34-5 0,16 13-90,-2-6 90,-17 34 0,9-11 0,-14 46 0,-10-44 90,0 58-90,0-64 270,0 56-270,0-60 0,11 27 0,2-39-270,42-5 270,-13-27-270,26-43 270,-32 8-460,-17 6 1,-4-1 279,-2-3 135,-1 0 0,-3 0 45,-6 5-82,7-49-7,-20 64 448,-3-4-359,-11 28 0,1 8 270,-1 16 632,11 5-542,-8 49-270,18-16 45,-2 11 0,0 1-135,5-6-45,8 2 0,5-4 45,3-23 99,28 17-459,-7-33-90,20-9 90,-18-10-269,27-35 359,-38 2-90,27-46 180,-39 35 135,5-4 0,0 1-45,-6 10 270,9-57-90,-14 68 270,-10-34-90,-10 48 899,-14-5-809,9 25 90,-6 19-271,10 3 361,9 41-540,-9-28 270,22 37-540,23-31-180,15 15 360,1-24-179,26 20 179,-45-35 270,34 19-180,-38-26 269,-14 1-269,-16 0 90,-41-9 0,4 6-899,-17-14 719,20 6 90,3-8 0,11-16 0,-1-5 0</inkml:trace>
</inkml:ink>
</file>

<file path=ppt/ink/ink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01:52:40.486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0 0 7533,'0'0'0</inkml:trace>
</inkml:ink>
</file>

<file path=ppt/ink/ink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01:52:40.904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330 150 6183,'-13'10'270,"2"-2"-180,11-8 0,0 0 180,-10 0-270,7 0 90,-7 0 0,10 0 450,0 0-450,0-8 0,0 6-90,0-14 89,0 14 1,0-15-180,0 15 180,0-15 90,0 7-270,0-8-179,-21-10 269,16 7 0,-37 3 0,37 9-90,-58 9 90,53 9-3302,-64 42 3302,56-4 0,-16 41-1086,24-21 1205,10 9 1,5 19 0,0-9-120,1-18 0,1 1 30,0 15 0,1 11 0,1-13 15,3-19 0,-1-10 45,2 11-201,2-13 1,2-6-250,-2-21-89,19 9-1,-21-41 2519,-2-19-2339,-11 4 1,-11-45 269,-2 32 0,-21-25 0,-2 24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31:20.183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333 76 7533,'-37'0'-1080,"3"0"-1568,10 9 2468,0-7 659,11 14-479,-19-14 490,17 15-400,-30-7 180,18 9 0,-17 9 1229,28-16-1229,-5 13-90,21-6 0,0 2-90,0 6 90,0-8-90,0-9 269,21-2-359,-5-8 630,28 0-540,-7 0 630,11-16-451,10 3 136,7-8 0,4-1-405,-20 9 0,3 2-701,43-7 1,-1 1 700,-1 7-1344,6 0 0,0 3 1344,-7 5-1004,4-4 0,-5 3 1004,-33 12-126,19-7 36,-54 6 610,-9-8-1059,7-16 807,-19-14-538,9-1 1110,-11-5 0,-11 9 1,-2-3-1</inkml:trace>
</inkml:ink>
</file>

<file path=ppt/ink/ink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01:52:41.037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71 187 7533,'-13'-29'-1080,"-8"3"900,19-2 450,-19 7 0,18 3-90,-7 1-90,10 7 180,10 0-90,-7-7 0,18 15-270,-8-7 180,31 9-270,-5 0 0,40 9-360,-38-7 540,35 15 0,-37-7 0,19 8 0</inkml:trace>
</inkml:ink>
</file>

<file path=ppt/ink/ink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01:52:41.368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1 392 7533,'0'21'-270,"0"4"180,10-23 90,3 14 180,0-14 90,-2 7-180,-1-9 89,3 0 91,21-17-270,-18 4 90,26-55-180,-37 31 0,11-18 0,-1-2 180,-12 9-624,7-22 354,-10 34 180,-10 16-180,-14-15 90,-12 31 90,-1-2 90,14 65 90,2 4 0,18 13-1,3 11-2547,3-43 2368,18 18 90,-8-25-360,10 1-2399,-10-9 2579,8-2-180,13-17 0,5-2 2091,19-8-2271,10-41-89,-37 14 539,11-15 0,0-3 0,-11 1 0,37-17 0</inkml:trace>
</inkml:ink>
</file>

<file path=ppt/ink/ink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01:52:41.738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199 56 6813,'0'-20'180,"0"3"90,0 17-180,0-8 90,0 6-90,0-7 0,0 9 89,-11 0-179,9 0 180,-19 0 0,8 0-90,-32 25 0,27-10 0,-24 20 90,29 0-90,0-4 90,-8 56-90,33-37 0,5-2-180,1 26-488,40-8 668,-32-66-270,5-8 90,-18-10 0,0-11 180,8-9-719,-8-41 449,0 32 90,-2-40-90,-11 48 90,0-15 0,0 31 180,0-2 0,0 25-90,10 25 270,-7-11 577,18 63-847,-8-48 90,10 39-90,-10-47-90,-2 15 90,-1-16 180,14 7-720,2-17-899,29-10 1439,-27-19 0,6-9 0,-23-9 0</inkml:trace>
</inkml:ink>
</file>

<file path=ppt/ink/ink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01:52:41.952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 11 7533,'0'-11'0,"0"20"270,0 11-1,0 18-179,0 7 0,0-5-530,0 22 530,10-13-90,3 24 0,-1-20 0,0 2-360,1 30 225,8 6 0,0 0 135,-13-8-1655,13-6 1,-1-7 1114,-17-35-539,8 7 1079,-11-59 0,0-4 0,0-16 0</inkml:trace>
</inkml:ink>
</file>

<file path=ppt/ink/ink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01:52:43.170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47 298 7533,'-23'-10'-90,"10"1"0,2 1 270,11 6-90,0-6 0,0 8 89,0 0-268,11 0 268,12 0-179,4 0-90,-4 0 360,8-8-450,-15-3-89,39-7 89,-26 7 270,36 3-90,-36 16 269,15 11-179,-20 26 90,-1-2-180,1 10 90,-11-23-90,8 4 180,-19-13-90,9 6 0,-11 0-180,10-15 90,3 13 0,0-23-180,19-10 0,-27-5 0,16-55-89,-11 31 224,-8-15 0,-1 0-45,9 7 0,1-34 180,-9 40-180,9 1 180,-11 11-90,0 17 359,0 18-179,0 13 360,10 50-360,-7-26 45,6 8 0,3-2-135,1-14-270,21 40 180,-18-55-810,46 5 540,-51-19 90,41-16-629,-39-11-180,21-34 719,-18 9 270,1-3 0,-3-1 0,-11 2 0,7-6 0,1 1 0,-9 14 0,19-32 0,-18 57 0,18 12 0,-19 12 809,8 39 1,1 8-540,2-3-1,-1 14 1,0-1-180,1-18 90,-2 3 0,-1-4-270,-8-19 270,19 27-180,-18-58 180,7-17-270,-10-3-270,0-67 360,0 29-90,0 4 0,0 2-90,0 2-179,21-29 269,-16 44-180,48-33 180,-35 53-360,37-18 360,-29 31-360,18-6 360,-17 8-359,17 17 449,-18-13 0,-2 21 0,-14-15 0,-10 34 270,0-20 359,-10 36-449,7-37 270,-7 20 269,10-22 1,10 6-630,3-16-90,11-3-90,-1-16 270,-10-3 0,-2-7-3752,-11-1 3572,10-8-90,-7 6-180,18-39 270,-19 33-180,-2-49 180,-13 59 0,0-16 0,-8 33 0,-13 8 180,16 11-90,-34 35 90,46-10-180,-5 10 0,2 3 0,9 1-180,12 4 0,7-2 180,10-6-1494,8-16 0,4-5 1134,1-13 168,36-25 0,3-14 192,-21-8 0,19-21 0,-6-8 0,-34 0-699,-15 7 0,-3 1 699,-8 7 0,-3-37 0,-10 60 1236,-10-32-786,7 49 1439,-28-16-1709,25 15 3785,-25-7-3696,18 9 91,-21 17-270,18-5 180,-15 57-180,18-41-2949,0 49 2949,2-54-625,32 37 625,-15-27-270,56 30 0,-51-40 270,62 10 90,-55-31-90,16 14 0,-23-14 0,-22 6 0,-2-8 2676,-21 0-3036,8 0 270,-8-8 0,10-11 0,1-10 0</inkml:trace>
</inkml:ink>
</file>

<file path=ppt/ink/ink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01:53:13.304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1412 112 15930,'-24'10'3042,"11"-2"-1232,3-8-3046,10 0 495,0 0 247,-11 0 231,9 0-2,-9 0 355,1 0-873,7 0-197,-7 0 980,10 0 0,-21-8-622,5 6 375,-39-6 55,16 8 153,-24-4 1,-4 0-95,1 2 95,-19-2 0,-2-1-72,6-3 85,-7 4 0,-2-2 605,-7-13-552,30 12 0,-9 2 0,13-1 78,-5-5-210,0 2 1,8 2 89,34 5-91,2-7-490,14 18 1931,10 1-1911,0 9 392,0-1-258,0-7 197,10 5-1167,-7-14 303,7 15 274,1-15 75,-9 6 0,9 0 1,-11 2-1</inkml:trace>
</inkml:ink>
</file>

<file path=ppt/ink/ink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01:53:14.002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706 0 16703,'-13'0'-900,"-8"0"990,8 0-180,0 0 90,-8 0 0,8 0 0,-1 9 1106,-6 1-5,-14 9-131,5 8 255,-26-7-537,29 8-5,-20-6 1,-5-1 61,-9 4-365,-2-7 0,1-1-976,9 0 288,-13-15-611,49 6 725,-5 0 143,21-6-1576,21 31-660,-16-18 1087,29 18 1,5 2-740,-15-8 825,13 11 1,2 1-477,-3-6-806,1 21 47,-3-25 1387,0 6 943,23 44 73,-15-21-210,3 15 429,-35-48 219,-10-25 1054,-10 0 76,7-9-1267,-18-1 307,18-42 468,-7 17-600,8-20 0,4-2 593,-2 7-779,0-10 1,0 0-793,0 15 138,5-8 0,0 2 941,-2 14-134,18-40-59,-18 62-102,7-9-335,0 24 1,3 16 0,11 4 0</inkml:trace>
</inkml:ink>
</file>

<file path=ppt/ink/ink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01:53:30.671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142 392 17337,'-13'-10'-6414,"2"-6"3914,11 14 3405,0-6-434,0 8 500,0-9-737,11 7 741,2-15-91,0 15 824,60-31 656,-47 18-1726,22-2 0,1-1 467,-21-1 18,27 1-88,-18-1-398,31-33-254,-26 33 137,13-38-269,-42 53-452,-3-12 223,-10 16-1138,-21 8 1183,16 2-484,-47 25 298,33-12 220,-56 37 114,54-35 180,-42 26 213,47-38 684,-18 12-768,11-15-160,-22 9-727,17-9 195,-27-2-832,39-8 20,-15 0-354,18-8-1057,-11 6 996,11-15-1115,-8 15 1532,19-6-782,-9 8 1455,11 0 309,0 0-1,0 8 685,0 3-920,11-1 413,2 7-1662,0-7 1204,8 9-1156,-8-1-172,21 26-106,2-11 1050,-7 13 1,0 3-382,10-1 977,-4 3 0,-5 1 291,-11-8-129,33 35-219,-47-46 1108,16 2-731,-21-18 1152,0-7-368,0 1 571,-11-11-158,9-11-967,-19-7-519,18-1 163,-7 0-167,10 0 41,-11 1-1011,9-1 652,-19-16-1115,18 21 1582,-7-28 398,10 29-346,-11-22 258,9 23-932,-9-13 730,11 23 35,0-15 706,0 15-522,0-6-48,0 8-137,0 0 745,0 8-592,0-6 373,0 15-779,0-15 0,0 15 0,0-15 179,0 15-611,0-15-1,0 6 433,0-8 523,0 0-91,-10 0 1,7 0 90,-7-8-1363,-11-11-165,5-2-276,-7-6 34,2 8-280,-24-16 216,14 12 83,-34-12 167,39 17 1063,-19-1 740,29 9-226,-4 2 428,20 8 493,0 0-126,10 8-1389,14 11-259,12 1 526,11 7-428,-10-9 528,28 26-708,-23-19-196,2 13 1,1 0-784,-3-10 1423,-2 6 0,-5 0-212,-16-11-567,12 3 576,-31-9 745,0-15 243,0 7 185,-21-18-380,5 7 447,-7-15-874,2 7 561,-3-25-846,9 13-1165,-27-30-45,37 29 776,-48-37-381,46 26 328,-25-20 358,22 25 41,-24-47 429,16 45-80,-24-46 91,39 56-59,-7 3-189,10 18 847,0 43 171,10-16-1066,-7 58 778,28-33-799,-5 31 424,0-26-881,6-2 476,-30-18-515,19-8-596,3 31 1124,12 0-895,-10 1 1196,-5-1-150,-21-48 891,0-4 101,-10-10-933,-3-31 316,-11 19-475,11-38 661,3 29-826,-1-54 536,9 40-619,-9-42-30,11 48 214,-10-13 310,7 23 18,-18-22-770,19 20 1112,-9-4-1091,11 19 330,0 8 832,0 8-716,0 28 461,0-3-220,0 29 725,11-22-1248,2 47 717,0-48-688,-1 12 0,-3-1-540,-7-14 755,9 26-270,-11-42 596,-11 5 509,-2-23 600,-10-18-1720,-1 1 287,-10-45-598,19 27-76,-17-46 228,30 36 383,-19-44-1213,8 43-26,-11-43 1564,1 60-911,10-23 1204,2 40-970,11 8 1115,0-4-528,11 31-427,2-13-125,10 40 114,1-18 310,10 36-370,-8-37 342,18 27-1213,-18-37 329,19 20 650,-19-22 548,18 6-38,-28-17 299,5-1 269,-21-9 1232,0-9-697,0-1-418,-11-25-448,9 12 32,-19-20-788,8 22-145,-21-39-323,8 32-918,-8-32 659,21 31 178,-29-16 76,24 14-235,-16-4 603,23 24 313,11 11 1558,0 11-386,11 40-483,2-15-477,10 51 395,1-44-381,-1 53 459,1-51-384,-1 42-1221,-10-62 588,-2 17 312,-11-40 874,0-11-176,0-3 364,-11-48-834,9 25 563,-19-52-645,8 43 414,0-18-478,2 24-521,11 1 442,0 0 90,-10-42 80,7 40-65,-18-54 16,19 67 334,-30-42-892,27 52 461,-16-17-1036,21 33 1400,0 0 438,0 8-696,0 2 302,-10 0 1503,7 7-785,-7-15 411,-1 15 987,-2-7-1175,0 0 89,-8-1-156,19-9-648,-9 0-1643,11 0 976,0 0-296,11 0-302,2 0-586,10 0 0,1 0 545,31-9 1031,-35-1 17,39-6 0,8-3 244,6-21-118,-14 17 0,0-1 404,9-14 152,-24 3 304,-18 14-20,19-14-276,-30 14-998,6 3 627,-21 10-2072,0 16 214,0-6-316,0 15-213,-10-15 953,-3 23-93,-11-21 595,-20 29 346,15-21 1329,-36 32 240,36-29-144,-47 34 22,45-35-969,-35 30 131,40-24 311,-18 16-997,18-15 528,-8 6-340,10-17-294,11-2 300,3-8-977,20 0-324,3 0-141,11-8 663,20-11 98,16-18 320,-18 6 682,42-13-645,-74 23 494,63-14 544,-54 15 81,25-7-562,-31 17 15,8-7-324,-8 15-1109,11-7 781,-11 9-187,-3 17-1986,-10-13 908,0 13 81,0-9-216,-10 11 928,7 1 177,-28 15 821,15-14 604,-28 31 1585,17-27-975,-7 60-753,11-48-322,6 14 1,0 2-816,-9-7 624,14 9 1,0 2-1279,-9-10 675,14 14 0,1-2-821,-7-19 235,-8 28 797,19-57-208,-9 5 862,11-14-1216,0 7 321,0-9 536,11-9 1396,-9 7-436,19-31-584,-18 19-628,18-63-469,-19 48 680,3-21 0,1-2 245,4 15-389,-4-14 1,1-2-1396,17-1 907,-7-10 1,0-2-63,9-3 801,-3-1 1,-2 2-130,-5 12 203,5-23 3,-21 58-897,10 4 1340,-7 26-1962,8 18 35,-11-4 888,-5 26 0,-1 3-76,3-8 325,-11 16 0,-3 0 0,1-8 719,-18 21-889,21-9 1218,-7-7-267,3-3 1,0-2-196,-12-2 297,-16 35-183,32-73 388,3 5-309,10-17-905,0-8-196,0-3-236,10-24 549,3 12-24,0-20-268,8 13-65,13-49 132,-15 32 458,7-11 1,0-4 610,-10-19-388,18-6-126,-21 17-898,-3 24 604,-10 15-1168,0 4 57,0 19 366,0 41 24,0-8 300,0 54-261,-10-36 834,-3 44-254,-1-44 446,0 17 1,-3 1 232,-9-9-89,3 9 0,-1-2 315,-2-24 583,-26 42-173,33-52-218,-15 18 235,24-32-175,10-11-1543,0-2-267,0-23 41,0 21-404,0-30-97,0 22-146,21-32 999,-16 21-751,37-37 2359,-37 36-773,16-36 236,-21 37-921,10-4 988,-7 19-314,-3 32-1204,-3-1 478,-7 47-591,-1-26 854,6 7 0,-3 2-235,-15 3 600,10 9 0,2 0-736,-2-15 406,3 26 271,10-57-128,-11-8 1120,9-11-938,-19-19-1573,18-2 452,-18-31-249,19 28 695,-4-26 0,1-2-91,5 19 404,0-22 0,0 0-1503,0 20 1260,-5-16 1,0-2 1052,2 5-736,-12-20 1,-1 0 276,11 24-323,-27-48-444,30 62 287,-19 1-1240,18 10 1256,-7 11-562,10 8 1210,10 17-1242,3-5-50,32 40 154,-27-27-308,24 26 938,-40-22 218,19 17-199,-8-15-1233,0 29 2022,-2-35-515,-11 27 943,0-39 19,0 3 301,0-16-913,0 0 853,-11 0-346,-2 0-265,-10-8-324,10-3-1407,-8-7-108,-3-17-174,-2 12-243,-29-38-242,37 37-65,-34-36-65,46 45 1307,-25-18 172,18 31 1207,0-7-737,3 18 2481,10 1-1572,20 50-591,7-6-70,9 20-639,9-3 260,-19-38-1313,18 11 872,-28-25-2128,15-9 2320,-28-1 340,7-34 1517,-20 10-1969,-3-37 916,0 21-72,-8-48-59,18 34 559,-18-50-1268,19 59 687,-9-32-1625,11 37 2280,0-23-628,0 31 107,0-10-82,0 31-487,0-6 312,0 16-191,0 2 155,0 9-298,0-1 0,0-7 90,21 5-953,-5-14 1144,18 7-301,10-9 558,48-25 435,-32 10-447,5-11 1,-2 0 691,-19 12-153,35-27 1192,-43 29-1355,-2-16 862,-21 18-476,-2 1-558,-22 9-1332,-12 0-151,7 0 153,-26 9 141,27-7-10,-30 15-118,19-7-75,-39 25 287,33-12 785,-10 5 1,-2 4 616,2 9-507,-2-1 1,-1 1 155,-7 19-558,8-12 1,-1 2 0,-17 20 0,21-24 0,1-1 0</inkml:trace>
</inkml:ink>
</file>

<file path=ppt/ink/ink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01:53:33.236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473 1230 17512,'-36'9'550,"12"-7"-810,3 7 1213,8-9-1497,0 0 162,-8 0 110,18-9-873,-7 7 770,0-15-1558,-14 7 967,-2-17-1207,-18-2 1070,7-16-461,0 5 22,-18-38 827,27 32 152,-1-6 0,3 0 676,10 6-179,19-5 1,5-1 1290,-1 7-538,32-9 1,6 4 1819,-11 13-1197,29-12 1,5 4 1692,-8 18-1720,2-3 0,-4 0 1138,-27 9-320,43-5-1049,-56 15-191,37 3-1315,-40 8-513,17 0-359,-30 0 482,9 0-81,-11 8-1012,-11-6 1526,-2 15-3,-10-15 316,-1 6 795,1-8-689,10 0-14,-19-8-526,27-2-420,-16-17-1188,11 15-145,7-30 1377,-18 27-990,19-36 1105,-9 27-542,11-11 1167,0 16 1196,0 10-24,11-8 1147,2 14-1013,10-5 756,43 0-864,-33 6 599,64-6-775,-55 8-159,26 8-227,-31 3-1408,-4 15-578,-19-5-941,-4 6 797,-20-8 1929,-24 16 382,-6-12 200,-28 45 211,29-41-806,6 14 0,1 3 0,-7 0 1,-19 28-1</inkml:trace>
</inkml:ink>
</file>

<file path=ppt/ink/ink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01:53:38.751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95 38 7533,'-24'-11'0,"11"3"-450,-8 8 270,19-8 0,-9 6 90,11-6 270,0 8 360,0 0-360,0 8-180,0 2 0,-10 9 90,7 8 0,-7 2-90,10 8 90,0 8-180,0 28 180,0-2-180,0 6 0,0 3 180,0 11-180,8-3 0,4-2 90,4-11-225,9-19 0,5-6-225,9-17-89,19 0 539,-11-33 0,-11-8 0,-2-3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31:21.018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25 321 7533,'0'-10'-900,"0"1"450,0 9 181,0-8 179,0 6 90,-11-6 90,8-9 0,-7 13 0,10-21-1,0 14 271,0-16-360,0 6 180,0-6-90,10 17 360,-7-16-360,18 22 449,-8-21-449,11 14 540,21-7-540,-6-1 450,51 0-540,-24 9 224,5 4 1,3 3-314,11 3 44,-7 11 0,-1 3-45,-8 1 135,-16 10 0,-6 3-45,-18-5 0,13 29 0,-39-38 0,7 20 0,-10-24 90,0 18-1,0 9-89,0 61 0,0-37-45,0 16 1,0 1 44,0-9-240,5-12 1,1 3 239,7 32-1617,-1-7 1,0 1 1661,-5-29 0,-1 2-45,2 9 0,-1 7 0,-1-9-53,-3 28 83,6-9 0,4 17 0,-4-11-258,-6-17 0,0 1 250,3-2 1,4 10 0,-1 2-1,-3-11-157,-4 13 0,-1-5-123,2-13 0,2 2 0,-2-5 258,-3 2 0,0-1 90,0 32 0,0-5-90,0 0 0,0-5 0,0-2 0,0-6 0,-11 11 0,8-19 90,-7-14 1899,10 6-1899,0 0-2280,0 10 2190,0-15-1383,0 12 1383,0-41 673,10-4-1123,-7-19-654,8-24 654,-1 4 450,3-41 0,0 12 0,-2-24 0</inkml:trace>
</inkml:ink>
</file>

<file path=ppt/ink/ink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01:53:38.971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71 1 7533,'-23'18'0,"10"1"-900,-8 24 540,18-9 270,-7 19-699,10-7 969,0 2 180,0 41-180,0-17-90,0 6 0,0 2-90,0 9-180,0 4 0,0-4 90,0-18 90,0-9 0,0-4 0,0-25 0,0 11 0</inkml:trace>
</inkml:ink>
</file>

<file path=ppt/ink/ink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01:53:39.135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0 130 7533,'0'-39'-900,"11"12"540,2 10 181,11 15-91,-1-14 270,21 14 0,-15-6 0,37-1 0,-27 7 0,14-2 0,3 0 0,5 4 0,38 0 0</inkml:trace>
</inkml:ink>
</file>

<file path=ppt/ink/ink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01:53:39.484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202 1 7533,'-37'0'0,"3"0"-360,0 0 270,19 0-90,-17 8 270,30-6 90,-19 23 90,18-13-180,-18 15 359,19 25-359,2-17 0,13 27 90,10-33-270,22 7 180,-27-24-270,55 5 180,-62-26-449,72-9 179,-72-11-180,72-25 180,-72 21 180,31-27-90,-32 12 270,-7 15-180,7 0 90,-10 33 540,0 0-270,0 8-180,0 11 180,11 1-270,2 16-90,0-7 90,8 0 90,-19-3 0,30 1-630,-6 2 360,10-8-270,30 4 360,-35-23 90,34 6 0,-39-25 0,8-3 0</inkml:trace>
</inkml:ink>
</file>

<file path=ppt/ink/ink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01:53:39.703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1 336 7533,'0'29'180,"0"6"-1,0-15 1,0 7 0,0-8-180,0 8 0,0-15 90,0 13 90,10-15-270,-7 1 90,17-3 0,-17-16 90,8-3-270,9-40 180,-14 16-45,15-12 0,0-2 135,-16-4-270,16 4 0,0 0 1,-16-3-631,37-19 540,-27 41 270,30 3 0,-30 10 0,6 7 0</inkml:trace>
</inkml:ink>
</file>

<file path=ppt/ink/ink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01:53:40.084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212 1 7533,'-37'0'-180,"3"8"0,11 2 270,10 1 0,2 5-270,1-6 90,7 9 90,-18 8 90,19 2 0,2 25-90,13-29 0,0 16 90,8-39-180,-8 7 90,10-9-3482,1-9 3482,-11-1 0,-3-9 0,-10 1-90,11-26 90,-9 28 0,9-17 0,-11 33 0,21 25 180,-5-3-180,17 24 0,1 24-90,-7-8 1252,0-4 1,0 0-1253,2 15 90,-10 9 0,-4-1-90,-4-14 16,-28 4 0,-8-5 74,4-34 0,-44 13-2601,38-27 2871,-38-7-2099,34-11 1739,-35-11 630,40-16-1035,-7-14 1,1-5 494,11-14 0,-2 3 0,4 0 0,19-9 0</inkml:trace>
</inkml:ink>
</file>

<file path=ppt/ink/ink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01:53:40.420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47 188 7533,'-23'0'-990,"10"0"451,2 0 359,11 0 180,11 0 0,-9 0 0,30-16 180,-17 3 179,19-31-269,-10 21 0,-1-20-90,-10 22 270,-2 2-180,-11 10 0,-11 9-90,-2 0 360,-10 26-360,10-3 539,-8 64-449,18-39 0,1 15 0,4 2 0,11-7 0,22 5 0,6-4-630,-4-13 405,15-16 1,3-8-406,-13-14 180,8-31 0,-1-12 1,-5-4-183,-10-4 1,-2-3 0,2-18 0,2-3 0</inkml:trace>
</inkml:ink>
</file>

<file path=ppt/ink/ink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01:53:40.605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 0 7533,'0'37'180,"0"1"-1,0-1 1,0 8-882,0 11 612,0 10-923,0 9 923,0 8 90,10 2 180,-7 0-90,7 6-405,-5-10 0,1-2 304,7-1-484,-5 0 0,-3-13 225,-5-50 270,-3 10 0,-28-42 0,5-3 0</inkml:trace>
</inkml:ink>
</file>

<file path=ppt/ink/ink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01:53:40.719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24 149 7533,'-10'-21'-630,"7"-4"450,-7 15 180,10 0 90,10-7-90,-7 15 90,28-6-90,-4 8 0,20-9 90,21 7-450,-6-6 360,9 4 0,2 0 0,13-7 0,-19 2 0,-1 0 0</inkml:trace>
</inkml:ink>
</file>

<file path=ppt/ink/ink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01:53:40.956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24 57 7533,'-13'-29'0,"2"10"-540,11 11 270,0 8-90,0 0 540,0 8-90,0 2 270,31 59-180,-12-30 90,9 27 0,-1 5-1,-12-3-916,8 25 0,-4 5 692,-15-48 0,-3 1 15,5 18 0,2 9 0,-1-7-15,-1-10 0,-1 2-75,-4 18 0,-1 11 0,1-10 75,5-15 0,-1 0-315,-6 16 0,-3 9 0,-2-16 180,-7 7-1692,-1-10 1,-6-9 1781,-6-30 0,3 26 0,12-21 0</inkml:trace>
</inkml:ink>
</file>

<file path=ppt/ink/ink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01:54:18.380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1 0 17765,'0'0'0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31:21.717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119 170 7533,'-37'10'-630,"3"-2"540,21 1 270,2-7-180,1 7 90,7-9 270,-7 0-90,10 0 179,31 0-269,-2 0 135,23-4 0,7-1-225,23-5-569,-14 0 1,1 1 478,18-1-225,-31 5 0,2 1-134,39 4 44,-37 0 0,-1 0 45,28 0-1079,3-33 1349,-61 16 0,-8-44 0,-35 21 0</inkml:trace>
</inkml:ink>
</file>

<file path=ppt/ink/ink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01:54:27.369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166 18 18227,'-13'-10'-5054,"2"2"3370,1 8 3368,7 0-673,-7 0-337,10 0-193,0 0-120,0 8-1414,0-6 1264,0 14-1,10-13-607,14 21-1192,2-20 1288,39 21-409,-34-23 576,35 7 919,-30-9 256,11 0 0,11-17-95,-19 13 940,5-37-1029,-20 34 347,-11-17-1159,-3 24 241,-10 0-257,-10 8 721,-3 3-628,-11 6 376,11-6-396,-18-3-85,15-8 100,-28 8 253,18-6-206,-29 7-492,26-9-404,-15 0 54,20 0 46,-62 0 148,47 0 484,-47 0-361,62 0 207,11 8 685,2-6-133,1 7 218,7-9-625,3 0 0,3 0-1,39 0 1,-24 0-1,47 0-824,16 0 427,-23 0-218,18 0 625,-32 0 0,-15 0 0,15 0 0,-20 0 0,10 0 0,-18 0 89,4-9 676,-20 7-1854,-10-6-259,-3 8 1348,-21 0 0,-3 0 0,-41 0 0,34 0 0,-43 0-764,59 0 1852,-48 8 482,34 2-1108,-16 1-105,35-3 278,2 0 40,18-5-41,-7 13-637,10-13-1086,10 5-438,-7-8 1064,28 0 107,-15 0-280,49-8 208,-33 5-79,44-5 723,-48 8 872,38 0 219,-48 0-1307,34 0 0,-47 0 89,27 0-334,-30-8-396,9 5 826,-22-5-1533,9 8 1348,-19 0 0,8 0 0,0 0-90,-40 0 90,33 0 423,-56 8-599,47-5 1670,-47 5-1272,45-8-222,-24 0 0,42 0 0,2 0 0,1 0 0,18 0-222,-6 0 76,74 0-75,-50 0 221,27 0 0,-1 0 0,-31 0 89,55-8 133,-58 5 7,24-13 508,-29 14-353,0-23-525,-3 21 802,-20-13-2650,-3 17 1899,-11 25 173,1-19 193,-11 36-764,18-38 707,-26 21 858,37-23-1117,-37 6 2397,37-8-2357,-37 0-394,37 0-111,-26-8-230,28 6 476,-18-6 1,18 8 0,-7 0 0</inkml:trace>
</inkml:ink>
</file>

<file path=ppt/ink/ink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01:54:54.186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94 112 17345,'13'0'-90,"-2"0"90,-11 0 0,10 0 0,-7 0 0,7 0 0,-10 0 0,11 0 0,2 0 0,0 0 0,8 0 0,-19 0 0,30 0 0,-17 0 0,9 0 0,-3 0 0,13 0 0,-5 0 0,36-8 247,-47-3 787,55-7-554,-62 7 234,41-5-128,-49 14 365,7-15-678,-10 15-1083,0-7-247,0 9 23,-10 0 554,-3 0-233,-32 9 501,27-7-510,-55 7 678,52-9 854,-55 0 1,37 0-811,-29 0 0,29 0 0,-16 0-375,29 0 146,-8 0-1,10 0 230,11 0 0,3 0 0,10 0 0,10 0 0,3 0 0,11 8-662,10-6 543,-8 7-482,50-2 398,-53-5 40,71 6 0,-73-8 163,55 0 0,-47 0 662,36 0-543,-36 0 572,36-16-14,-47 3 565,14-5-45,-32 2-1917,0 14-90,-11-6-548,-23 8 1358,16 0 158,-33 11 0,-3 2-148,26-6-277,-35 13 0,-2 1-149,20-9 1076,-5 1 0,1 1 695,7 5 730,-34-1-1711,58-8 305,-24 15-115,40-21-835,-9 22-387,22-24-233,12 6-313,14-8 387,20 0 353,-18 0-531,6-8 305,-22 6 588,1-15 366,-11 15 0,-3-6 0,-10 8 0</inkml:trace>
</inkml:ink>
</file>

<file path=ppt/ink/ink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01:54:10.669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165 1 10482,'-13'0'0,"2"8"2119,1-6-2186,7 15 1088,-7-15-1208,10 14 587,-11-5 135,9 7 345,-19 42 232,18-22-1112,-7 57 611,10-52-703,0 24 0,0 3 559,0-6-2158,-2-2 1,4-1 1433,8-6-212,-5 14 1,3 1-63,16-1 367,-18 5 1,1-3-86,14-29-375,-19 28 580,9-37-328,-22 10 676,9-32 3283,-19-3-3719,8-8 667,-11-16-1561,11 3 710,3-38 123,10 26 645,0-27-734,0 23-104,-11-17 379,9 7 548,-9-40 446,11 33-1,0-49-749,0 43-237,0-5 0,0 0 0,0-1-22,-5-15 0,0 1 200,2 21-159,-7-45 8,10 75-117,0 4 90,0 17-711,10 34 349,-7-17 224,7 34-8,1-22-205,-9 25 423,9-12-367,-11 20 295,10-31 322,-7 54 3,7-38-295,-8 21 1,-4 3 230,2-3-56,0 3 1,0-3-148,0-12 89,0 32-171,0-57-3614,-10 12 4221,7-30 118,-18-5 427,19-19-1450,-30-49-634,27 23 991,-16-58-361,21 52 411,10-28 1,1-4-270,-6 9 65,11-20 0,0 0-614,-14 28 1039,4-8 1,-1 3 783,-5 24-816,0-46 147,0 62-588,-11-4-850,9 19 59,-19 16 1691,18 3-376,-7 33-51,10-11-306,0 62 0,0-47 0,10 46 511,3-44-440,-2 2 1,2 2-1600,10 12 1013,-5 17 1,-2-2-347,0-25 620,-4 3 0,-3-8-99,-9-38 505,-11 3 1134,9-16-397,-30-50-1565,17 21 223,-9-66 355,14 43 216,8-8 1,4-2 230,-2-7-407,0-14 0,0 3-1145,0 26 1026,-4 0 1,-3 7 0,-6 25-1,-10-5 1</inkml:trace>
</inkml:ink>
</file>

<file path=ppt/ink/ink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01:54:12.706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155 1 15507,'13'11'-5392,"8"-3"5151,-19-8 1649,9 0-563,-11 0-281,0 0-162,10 0-100,-7 0-302,28 8 862,-25-6-809,14 6-765,-9-8 712,12 9-687,-7 1-461,15 1 505,-18 5-1059,42 3 1541,-13-7 321,26 13-142,-31-23-128,-3 15-89,-11-15 1176,-10 6-1351,-2-16 3388,-22-2-3890,-2-1 117,-21-14 206,19 21 148,-59-29 461,51 29-217,-63-21 719,46 23-1976,-28-7 2694,29 9 35,-5 0-65,10 0-821,8 9 1028,-8-7-996,10 15 1309,11-15-1351,3 14 581,10-14-1369,10 6-891,3-8 1264,32-8-279,-17 6 289,38-14-754,-48 14 657,45-15-148,-45 15 838,58-7 881,-55 9-1484,52 0-343,-55 0 209,16 9-826,-23-7 342,-22 15 813,-2-7 849,-21 9-274,8-9-53,-39 7-222,23-15-398,-37 14 796,40-14-393,-26 7-965,36-9-808,-36 0 281,36 8 824,-5-6-208,24 6 1591,-1-8-1622,9 8 558,2-6-770,13 6-442,31-8 1061,-15 0-549,36-8 664,-26 6-1238,19-14 1659,-22 6-251,-2-1 756,-20-5 955,-4 14-1613,-10-7-666,-10 1-1390,-4 6 1165,-30 2-28,15 10 733,-36 34 1,36-11 0,-15 21 0</inkml:trace>
</inkml:ink>
</file>

<file path=ppt/ink/ink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01:54:41.917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871 0 18460,'-26'0'-53,"5"0"66,21 0-7,-11 0-2,9 0-18,-9 0 5,11 0 2,0 0 5,0 8-1094,0 2 1,0 1-1,-10-3 1804,7 0-1216,-18 2 1387,-2 26-817,-3-5 226,-19 6 1417,19 7-978,-35 7 1,-6 3 1010,10 19-1825,-6-15 1,-15 8 0,15-10 1155,8 7-1312,-1-8 0,5-7 784,27-27-246,1 3-518,-1-22 121,11 7 295,3-9-653,10-9-1185,0 7-11,31-14 2093,-13 6-29,37-9-301,-29 1 0,8-10 0,-10-1 0</inkml:trace>
</inkml:ink>
</file>

<file path=ppt/ink/ink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01:54:42.369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118 1 20114,'-24'0'-1394,"11"0"1163,-7 0 160,6 0 83,1 0-4,-8 0-15,19 0 1,-9 0 4,11 0 11,0 8-1102,0-6 0,0 15-20,0-15 0,0 15 11,0-15 89,21 22-666,5-11 800,32 47 392,-19-24 277,14 18 1,1 3-279,-4 2 309,-7-11 0,9 8 0,-6-5-87,-11-12 0,-2 1-62,24 35 0,-2-2 202,-2-8-731,12 5 831,-49-51-181,5-11 1189,-21-16-445,-11-2-623,8-1 674,-7 3 0,-11 24 0,-5 5 0</inkml:trace>
</inkml:ink>
</file>

<file path=ppt/ink/ink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01:55:35.721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2353 8619 7533,'24'29'-1080,"-1"-11"990,-10-1-90,-2-15 91,-1 14 89,3-6 0,0 9 89,19 16 1,-17-11-90,30 19 90,-19-14 0,29 25-90,-37-13 0,27 3 0,4-1 0,-12 3 0,21-2 0,4-1 0,-7-2-172,-6-14 0,1 0 172,13 10 0,-2-17 0,1-2 0,8 11-1093,-1-15 1,15-3-1,-12-1 1093,17 2 30,-18-3 0,12 1 0,-10-4-125,-21-4 0,-2-1 140,44 7 0,3 0-45,-39-6 0,4-2 30,30 1 0,15 0 0,-13-3-422,-30-2 1,0-2 391,27-1 0,12-2 0,-15-2 0,-34-3 0,-1-2 0,23-3 0,11-2 0,-10-1 0,-18 2 0,0-3 0,6-1 0,11-3 0,1 0 0,-13 1 0,-4-1 0,-2-2 22,5-2 1,10-5-1,0-1 1,-10 3-23,-1-3 0,1-3 45,5-5 0,11-9 0,1 0 0,-12 8-45,0 3 0,-2-1 45,-4-2 0,9-7 0,-1 0 0,-12 8 0,-9 8 0,-1-2 0,7-15 0,10-12 0,-1-3 0,-11 9-90,-4-1 0,-1-2 67,8-10 1,10-13-1,-2 0 1,-12 11-113,-13 9 0,-2-2 90,5-7 0,9-12 0,-1-2 0,-10 13 0,-8 0 0,-2 0 0,1 3 0,5-10 0,-1 0 0,-6 9 0,-2-2 0,-2-3 22,1-8 1,4-14-1,-1-2 1,-4 12-23,-1-4 0,-1-3 18,-5 19 0,4-14 0,-1-3 0,-1 4 0,-4 13-329,-1-11 0,-1 2 333,-4 12 1,2-10 0,0 1-1,-2 9-22,3-9 0,-3-2 0,-4-3 0,-2-14 0,-2-2 0,0 14 602,-2-5 1,0 0-603,-1 5 0,-1-14 0,-1 3 0,-5 16 0,-7 13 0,-4 1-23,6-13 1,-1-16-1,0-1 1,-2 15 22,-9-1 0,-2 1 0,8 3 0,-1-14 0,0 2 0,0 16 0,-3 13 0,-3 1 0,-3-5 0,-5-11 0,-1-1 0,2 12 0,-4 3 0,-2 0 0,1 0 0,-5-11 0,-1 2 0,5 12 0,1 8 0,-3 2-23,-7-2 1,-10-10-1,-2 1 1,9 8 22,3-2 0,-3 2-23,-11-3 1,-14-9-1,-1 3 1,12 12 22,13 13 0,0 3-30,-17-14 0,-9-5 0,5 8 30,12 14 0,-3 1-45,0-1 0,-9-7 0,-1-1 0,8 6 0,-8-7 0,-1 1 45,3 6 0,-10-2 0,1-1 0,13 6 0,12 0 0,0 2-23,-18-2 1,-16-4 0,-2 1-1,13 6 68,1 5 0,-1 1-68,-6-6 1,-15-6 0,0 2-1,14 11 23,10 14 0,1 5-23,1-4 1,-11-4 0,1 2-1,10 2 23,3 5 0,-1 2-23,-6 1 1,-13 1 0,0-1-1,14 1 23,9-3 0,0 2 0,-9 1 0,-14 2 0,1 0 0,13 2 0,10 1 0,1 2 0,-22-2 0,-11-1 0,12 3 0,22 3 0,-1 3-23,-6 0 1,-13 2 0,0 1 0,11 0 22,-4 2 0,2 3 0,5-2 0,-8 4 0,0 0 0,12-1 0,4-1 0,1 3-30,-23 17 0,-10 8 0,11-4-932,20-12 1,2 2 991,-7 6-1,-6 4 1,13-3-30,-9 16-45,33-25 1,-5 3 89,-30 18-1,0 3 169,29-15 0,-1 5-123,-22 17 0,-11 9 0,9 3-60,25-7 0,7 3 0,-2-2-16,-9-1 1,-3-1-1,6 2 16,7 9 0,6 3 0,3-11 60,4-19 0,3 2-30,-5 30 0,-1 16 0,4-11-60,7-19 0,0 1 45,-3 8 0,-3 15 0,0-1 0,6-15 0,7-17 0,1-1-75,-10 28 0,-5 11 0,2-14 1014,-7 12-1074,13-11 0,-2-2 2095,-13-5-2095,13 16 0,-1 4 90,0-44 0,-1 4-45,7 10 0,1 15 0,1 0 0,3-13 45,0-8 0,3-1 0,0 18 0,1 10 0,2-12 0,1-25 0,2 1 30,8 32 0,4 13 0,-3-10-75,-8-25 0,3 2 67,9 9 1,6 14-1,2-1 1,-4-14-23,-4-13 0,3-2 0,15 28 0,9 12 0,-4-12 0,-10-28 0,3 0 0,18 25 0,8 12 0,-8-12 0,-17-23 0,1-3 30,12 12 0,7 7 0,-5-9-30,-13-18 0,-1-3-394,13 18 0,1-1 484,-10-19 0,-1-1-185,5 0 1,1 0 94,-5 0 0,1-1 0,3-4 0,1 1 90,15 19 0,1 2-90,-13-14 0,3 3 30,13 14 0,6 7 0,-4-7-30,-8-12 0,2 1-23,8 10 1,12 11-1,0 1 1,-10-13 22,-3-8 0,0-1 22,-2 3 1,9 10-1,-1-2 1,-8-10-23,-4-9 0,1-1 22,2 6 1,10 8-1,0 0 1,-6-9-23,8-2 0,2 0 0,-4 4 0,9 10 0,0-1 0,-12-11 0,-5-11 0,-1-1 0,21 16 0,8 9 0,-11-8 0,-27-17 0,1-1-90,25 13 0,13 7 0,-12-8 90,-28-17 0,0 0-30,19 11 0,9 4 0,-9-8 30,-21-16 0,-1-3-90,12 9 0,7 3 0,-8-7-180,24-8 119,-10 1 0,-2-5 0,-6-18 0,14-2 0</inkml:trace>
</inkml:ink>
</file>

<file path=ppt/ink/ink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01:50:49.387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236 0 10540,'-47'10'-277,"21"6"992,-6-14-1002,9 15 76,-3-15-151,2 7 211,3-9 84,8 0-60,0 8-128,3-6-180,20 6 220,45 0-120,-21-5 248,63 5-120,-55-8 35,46-8 196,-35-2-81,36-10 61,-48 10 353,25-7-291,-51 7-54,-4 0 127,-35 2-281,-54 16 143,31-6-115,-39 14 109,59-14-20,-7 7 23,-10 7-32,26-12-415,-14 21 610,32-15-438,32 1 271,-3-3 1,38-8-1,-6 0 1</inkml:trace>
</inkml:ink>
</file>

<file path=ppt/ink/ink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01:50:51.056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189 281 10116,'0'-29'1492,"0"2"-875,0 16-488,0-5 56,0 5-151,0-7 54,0-1 158,0 1 307,-11-18-847,9 22 167,-9-27-47,11 36 174,-31-20-632,23 23-110,-44-6 253,36 8-63,-18 33 841,21 0-57,6 22 1,4 4-17,3 9-171,0 2 0,0 0 586,0 2-349,18 6 1,6 2-3297,-4 1 3120,11-23 1,4-3-1576,12 16 1295,-8-45 1,-5 16 0,-24-42 0</inkml:trace>
</inkml:ink>
</file>

<file path=ppt/ink/ink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01:50:51.424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0 317 8722,'13'-10'917,"-2"-6"141,10 13-1624,15-5 39,14 8 372,-3-8 126,8 6 37,-26-15-2825,36 7 2402,-36-1 101,24-12 1,1-3-1841,-15-1 2169,5 1 1,-2-2-532,-8-7 691,-18 23 184,5-22-317,-21 30 2384,-11-12-2365,-2 16 2585,-10 0-2613,-1 0 573,11 0-856,-8 8 61,19 2 96,-19 17-73,8-6 658,0 22-3352,2 5 3192,11-7-146,0 11-89,21-31-207,-5 14 118,28-6-582,3 0-215,45-19 318,-24-20 449,-18-10 0,-1-6 1,11-23-1,11-15 1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31:21.984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24 20 7083,'0'-11'-450,"-10"2"540,7 9 0,-7 0 270,10 0-90,10 0 0,-7 0-180,18 0 179,3 9 91,44 10-270,19 2-135,-12-6 0,1-3 45,-23-6 0,-1-2-225,18 5 0,-5-1 46,-2-6-811,27 7 810,-59-9 180,12-9 0,-43-1 0,0-9 0</inkml:trace>
</inkml:ink>
</file>

<file path=ppt/ink/ink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01:50:51.720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212 1 7533,'-24'0'-900,"1"0"810,10 0 0,-8 8 90,18-6 0,-7 7 90,-1-1-90,9-6 0,-19 6 0,18-8 0,-18 0 180,8 17-180,0-13 90,-8 37-90,19-26 360,-9 45-360,11-35 90,11 18 0,-9-24-90,19-8-90,-8-3 90,21-8-90,-18-8 0,36 5 90,-44-5-270,44 8 90,-36 0 0,18 0-90,-11 0 270,11 0 0,-7 0 0,6 0 0</inkml:trace>
</inkml:ink>
</file>

<file path=ppt/ink/ink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01:50:51.922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48 1 8120,'-13'48'721,"-8"-3"-420,18 1-1473,-7-7 888,10 15 4,0-6 721,0 41-87,10-17-66,-7 19-71,18-1-328,-8-28-92,-3-4 1,3-2 25,11-9-167,10 38 277,-19-70 54,6 10 0,-21-41 1,0-5-1</inkml:trace>
</inkml:ink>
</file>

<file path=ppt/ink/ink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01:50:52.321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0 226 6993,'0'-21'-270,"0"5"270,0 7 90,11 7-90,-9-6 270,9 0-90,-1 6-90,-7-14-180,7 5 0,1 0 90,2-5-180,31 6 180,-5-9-90,19 8 90,-22 11-90,9 27 360,-19-3-90,-2 19-3392,7-14 3212,-26 0 0,26-2 90,-28 0-90,18-15 0,3 5 90,2-17-270,8-25 270,-11 10-720,11-69 450,-18 52 90,15-36 0,-28 41 0,18-2 0,-19 8 4382,9 21-4112,-1 13-3392,-7 13 3302,7 1-824,32 27 645,-21-27 268,55 31-718,-58-54-1967,76 21 2506,-57-31 0,41 4 0,-44-16 0</inkml:trace>
</inkml:ink>
</file>

<file path=ppt/ink/ink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01:50:52.521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48 244 7533,'-13'39'-540,"2"4"720,11-22 90,0 6-180,0 0 90,0-6-1,0 14-179,0-14 180,0 6 180,0-9-90,0-7-360,0-28 180,0-6-270,-10-22 90,7-9-450,-7-21 271,20 13-991,14-33 991,-9 52 166,27-11 0,-16 18 1,21 6-1</inkml:trace>
</inkml:ink>
</file>

<file path=ppt/ink/ink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01:50:52.804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47 160 7533,'-23'29'-270,"10"-2"180,2-17 0,11 7 90,11-14 90,2 5 0,10-8-90,1 0 360,20-25-270,-15 10-180,26-53-90,-29 41 0,-2-33 90,-3 47-90,-19-12 180,9 15-90,-43 0 90,14 10 180,-37 43 0,29-16 0,-2 14 0,1 3 0,9-8-360,-14 25 0,43-23-270,23-1 180,-5-8 270,57-2 0,-31-9 0,36 1 0</inkml:trace>
</inkml:ink>
</file>

<file path=ppt/ink/ink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01:50:53.388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118 533 7533,'-26'0'0,"-5"-9"-720,28 7 270,-8-15 91,11 15 179,0-14 809,0 5-359,0-15 540,11-45-810,-8 24-45,1-10 0,2 1 45,4 19-180,-7-56 0,7 66 180,-10-16-90,-10 26 90,7 15 0,-28 19 90,26 5 270,-27 66-180,30-33 134,-4 2 1,1 0-135,5 5 90,0 19-180,0-33 0,32 6 0,-24-31 0,33 2-270,-7-42 180,6 5-540,28-49 450,-19 26-315,-14-12 1,-2-1 224,6 2-45,-5 2 0,-2 1 315,-4 10-3662,17-11 3662,-32 34-180,-3 2 540,22 16-360,-14 2 360,16 26-271,-13-13 361,2 28-360,-7-28-180,26 12 90,-26-24-360,18-11 360,-21-11 3122,28-33-3212,-22 12-989,36-47 629,-40 44-270,27-34 720,-37 55-90,16-11 450,-21 25 180,11 25-540,-9-2 0,19 22-180,-18-16-540,28-10 540,-5-11 90,21-16 0,11-11 0,2-10 0</inkml:trace>
</inkml:ink>
</file>

<file path=ppt/ink/ink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01:50:53.822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330 0 7533,'-37'0'0,"14"0"0,-9 9-180,17-7 90,-19 6 90,10 0 540,-10 3-271,8 7 361,-18 18-360,17-14 90,4 38-270,12-26 90,53 44-1,-10-34-224,25 3 0,6 1 135,-3 6-405,22-2 1,-2 2 134,-28 8-180,15-13 0,-6-1 90,-40 4 91,10 19 268,-44-49 91,-21 11-270,-23-30 45,2-2 0,-5-2 45,8-7 0,-1-3 0,-16-1 0,3-5 360,-8-28-180,17 5-90,33-14 0,24 15-90,34-48 0,6 31 0,8-9 0,3 0-348,6-2 213,-1 13 0,-2 3 135,-12 1-270,6 16 0,1 6 180,-15 5-89,41 23 269,-38 23-180,0 55 90,-14-32-225,0 2 0,-4-1 45,-11-12-360,44 17 270,-36-42 270,18-1 0,-11-18 0,1-1 0</inkml:trace>
</inkml:ink>
</file>

<file path=ppt/ink/ink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01:50:53.954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94 0 7533,'-26'0'-540,"5"0"540,11 0-450,7 0 270,-7 0-89,-1 0 269,9 0-90,-9 0-90,32 17 180,-16-12 0,37 19 0,-16-5 0,21 10 0</inkml:trace>
</inkml:ink>
</file>

<file path=ppt/ink/ink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01:50:54.856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0 281 7533,'24'27'0,"-1"-6"0,-10 14 0,8-14 0,-8 14 0,0-6 0,-2 8-180,-11 0 90,0 17 180,0-21 629,0 27-449,-11-37 180,-2 4-540,0-18 0,-8-26 0,19-4-3392,-9-41 3302,11 18-107,9-6 1,3-3-434,4-28 451,7-6-191,-2 25 370,-8 35 180,11 8-90,-11 9 3147,8 2-2787,-18 8-132,17 0-48,-7 8-180,11 10 600,0 3-240,-1 31-360,11-19 809,13 46-629,-8-36 0,0-7 0,-2-1-270,-6-4-3392,35-4 3482,-40-19-287,18-8 287,-7 0 90,-11-16-359,5 3-181,3-63 270,-5 27-45,-5-3 0,-4-1 45,-6 1-269,-25-35 538,-5 60-268,-49-22 358,34 47 91,-35 10-360,51 5 630,-17 30-360,30-12 360,2 56-540,2-39 45,24 4 0,1-1 45,-17-16-90,39 2 0,7-5-90,-20-10-45,18-9 0,2-7-45,-4-8 3339,16-33-3159,-31 4-135,-13-19 0,-4-4 45,-4 2 0,-4-25 0,-3 1-89,-9 32 134,-8-14 0,-5 7 135,-3 34-90,-18-16 179,21 33-179,3 17 180,10 3 270,-11 59-450,9-31 270,2 47-180,2-53 0,19 28 180,-8-37-180,42 44 0,-13-58 69,26 22-249,-32-50-90,30-42 180,-35 13-360,2-14 1,-1 1 359,-5 13-450,7-55 180,-11 67 180,11-34 0,-8 39 0,19-6 270,-30 16 180,17 36-270,-30 0 539,9 53-359,-11-34 0,0 10-180,0-27 0,0-8 0,0 8 90,0-14-540,10 11 450,3-30-810,21-4 540,-18-19-1079,47-25 989,-32 20-269,47-17 539,-38 38 270,14 13-181,-38 13-89,15 13 90,-28-7-90,28 16 0,-15-20 0,18 9 0</inkml:trace>
</inkml:ink>
</file>

<file path=ppt/ink/ink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01:50:54.972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94 0 7533,'-23'11'0,"10"6"0,-19-7 0,6 9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31:22.352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72 114 7533,'-24'-19'-1619,"11"8"1619,2-6 0,11 15 0,0-15 0,0 15 359,-10-14-269,7 14-90,-7-6 90,10-1-90,0 7 270,0-7-90,10 9 90,-7 0-180,18 0 0,-18 9-90,18-7 539,2 23-359,14-21 180,43 21-180,-36-14-90,18-1 0,6-1-180,-16-3 0,-2-2 90,2 1 0,-1-1 0,8-4 0,-9 0-450,-21 0 360,15 0 0,-20 0-1619,21-26 1350,-27 12 359,25-22 0,-30 17 0,11 0 0</inkml:trace>
</inkml:ink>
</file>

<file path=ppt/ink/ink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01:50:55.252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0 1 7533,'37'18'-1350,"-13"1"1081,-4-1 179,-7 1 449,11-1 1,0 10 0,-11-7-450,18 30 180,-15-17 90,7 52-90,-12-48 0,-11 21-90,0-48 180,-11-3-180,-2-16-180,0-3 180,-8-15-450,18-12 90,-7-34 270,31 18 0,-5-8 270,7 43-270,-2 11 90,-18 8 0,18 0 180,-8 0 0,10 8 180,22 28-630,-27-20 90,24 18 180,-29-34-809,31 0 809,-26-9 0,14-1 0,-22-9 0,3 1 0</inkml:trace>
</inkml:ink>
</file>

<file path=ppt/ink/ink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01:50:55.556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988 1 7533,'-34'8'359,"8"-6"-179,-8 15-270,10-7 90,1 9 90,-1-1 90,11 1-180,-18 16 180,15-12 90,-18 29-180,21-29-180,13 20 90,13-31-180,32 4-3392,-17-16 3482,17 0-1341,-22-8 1521,-10 6-449,19-6 538,-17 8 1,40 42-45,-18 25 0,-3 9-90,-6-24 0,-1 4 679,0 14 1,0 10 0,-6-7-680,-6-7 0,-3-3 903,2 8 1,-5 0-904,-11-1 0,-6-5-944,-19 14 1079,-30 2 0,-3-42-90,-21 5-135,19-31 0,-2-5 90,15 2 0,-6-1-135,-30-7 0,-15-3 0,13 0-405,28 0 0,1-1 495,-17-4 0,-9-3 0,15 0 0,-4-4 0,-8-14 0</inkml:trace>
</inkml:ink>
</file>

<file path=ppt/ink/ink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01:51:02.889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48 76 6004,'-26'0'90,"5"0"-90,21 0 719,0 0-539,10 0 0,3 0-90,11 0-90,-1 0 90,-10 0 0,19 0 90,-6 0-270,21-9 180,0-1-180,-10-9 90,7 0-90,-18 9 0,8 1 90,-21 9-270,-13 9 270,-13 1-90,-42 26 180,34-13-180,-52 12 90,65-25 0,-54 7 0,43-7 180,-15 1 0,13 5 90,8-14-90,11 6-1,25-24-179,16 3-3392,29-22 3392,-28 23 90,14-13-180,-27 14 0,7-7 90,-21 7-449,-3 3 359,-20 8 3032,-24 0-3032,5 0-450,-36 17 450,25-5 90,-7 15 0,13-8 0,11-1 0</inkml:trace>
</inkml:ink>
</file>

<file path=ppt/ink/ink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01:51:04.537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330 299 7083,'0'-20'-900,"0"-5"631,-11 23 179,9-15 90,-9 15 0,11-14 449,0-3-449,0-1 0,0 1 180,-10-15-180,7 28 90,-7-35 0,-1 28-90,-12-13 90,-3 7-90,-40 9 0,35 1 90,-34 34 90,39-2-1741,11 25 0,6 8 1741,-1 12-31,10-5 1,5 13 0,0-8-281,1-15 0,1 0 161,6 29 0,3 13 0,-1-13-30,-1-28 0,1-2-45,14 46 0,-3-6-45,-10-27 45,-4-7 0,-3-5 45,-9-24 0,0 21-90,0-58 2048,0-11-1958,0-10 0,-21-8 0,-5-1 0</inkml:trace>
</inkml:ink>
</file>

<file path=ppt/ink/ink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01:51:04.722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0 56 7533,'0'-29'-1529,"0"11"1349,10 9 180,-7 9 90,18 0-180,-8 0 90,11 0 0,10 9 0,13 1 0,-8 1-848,5 5 0,-10-5 0,3 8 0</inkml:trace>
</inkml:ink>
</file>

<file path=ppt/ink/ink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01:51:05.042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48 403 7533,'-26'0'-720,"5"0"-1528,21 0 2158,0-9 561,0 7-471,10-6 295,3 8-205,11-8 359,20-19-449,-15 4-2989,16-29 2989,-22 29 199,21-61-109,-25 53-337,12-47 247,-31 58 0,0-7 0,0 17 0,-21 18 0,6 13 540,-30 49-540,19-24 269,8 14 1,2 0-270,3-10 135,6 6 0,4 0-405,3-13 180,10 11 3146,3-27-2967,0-8-628,8-9 539,44-10 0,-28-18 0,39-11 0</inkml:trace>
</inkml:ink>
</file>

<file path=ppt/ink/ink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01:51:05.404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165 37 7533,'-26'-7'-900,"5"5"361,21-6 269,-11 8 270,9-9 180,-19 7-90,18-7-90,-18 9 89,19 0 271,-19 0-270,18 9-90,-7 1 180,10 9 90,-11-1-90,9 26 180,-9-2-270,11 30 0,0-31-90,21 27 89,-16-42-89,37 9 0,-26-35-179,18-27-1,-11 4-270,1-54 270,-1 48 180,-10-31-90,-2 42 0,-1-10 540,3 16-540,11 4 270,-11 18-3572,8 9 3392,-8 0-90,11 7 90,-1-5-540,42 15 360,-31-24 180,42 5 0,-39-26 0,10-2 0</inkml:trace>
</inkml:ink>
</file>

<file path=ppt/ink/ink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01:51:05.622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 0 7173,'0'27'0,"0"3"360,10 7-180,3 9-1657,11 1 1567,-1 9 90,11 25-90,-8-10-315,-4-5 0,1 0-224,3 2-361,-3 28 540,-12-68 430,-11-9-160,-11-19 0,-2-10 0,-10-8 0</inkml:trace>
</inkml:ink>
</file>

<file path=ppt/ink/ink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01:51:06.473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1 579 7713,'21'-21'179,"-6"-4"1,51-19-449,-35 17 269,34-33-90,-39 32-180,19-2 270,-19 4-4432,8 7 4432,-11 1-90,1-1 725,10 17-365,-18 4 270,15 49-360,-28-15 0,7 26-90,-10-25 179,0 0-269,0 1 270,0 7-180,0-14-90,21-3 0,-16-20-270,27-25 270,-19 5 3100,0-15-3459,29-25-3326,-35 25 3505,25-33-270,-22 23 270,3-11 0,0 9 0,8-5 360,-18 32 270,7 3-270,-10 28 629,0 51-629,0-30 270,21 45-360,-5-54 90,18 15-90,0-26 0,23 5-90,-4-31-270,14-13 270,-30-12-450,7-40 180,-28 36 0,16-41 91,-30 26-361,9-41 450,-11 37 90,-11-23-90,9 55 0,-19-14 180,18 26 90,-7 1-180,10 9 3842,0 0-3842,10 9 449,24 1-359,-16 1 90,45-3-360,-45-8 270,27 0-180,-22 0 0,1 8 90,-11-6-180,8 31 360,-19-18 0,9 53-180,-11-32 90,10 51-90,-7-44 270,28 28-270,-26-40 90,69 4-90,-51-25-90,74-34 90,-66-2-270,34-44 90,-28 3-629,0-25 719,-14 21-90,-12 1 0,-22 49 180,9 4-180,-19 17 270,8 0 0,-21 17 270,7-5 0,-17 48-1,28-25 91,-5 53-360,21-45-180,42 44 90,-10-60-1079,57 14 899,-37-41-81,47-8 1,-34-11 0,27-10 0</inkml:trace>
</inkml:ink>
</file>

<file path=ppt/ink/ink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01:51:07.223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269 410 7533,'-23'0'-900,"-1"0"720,1 0 0,10 0 360,-8 0 90,8 0-270,-11 9 270,1 1 180,-1 17-450,11-6 449,-18 31-269,15-19 180,3 37-450,5-29 450,60 30-540,-20-30-45,15 0 0,5-3 135,3-3-917,23 25 827,-41-39-360,-3 23 450,-21-30 180,-3 11-180,-30-16 180,-27-7-180,-6 6 630,-25-24-630,49 3 540,-13-5-90,29-7-180,0 21 90,3-22-181,10 16 919,42-25-828,-11 12-225,22-19 0,4-1 45,0 12-180,-1-23 0,-2-2 90,-2 11-270,-11-4 0,-3 0 360,-10 6-269,4-9 179,-32 42-3302,-21 10 3302,-5 10-814,-32 25 904,19-4 587,-26 39-318,46-26 1,-12 26 0,31-30-90,21 13-90,-5-21-180,47-7 0,12-7 90,-4-5 949,15-17 1,3-8-1399,-3-14-801,-16-30 0,-4-8 1070,-6 2-135,-7-23 0,-12-2 470,-36 25-200,3-11 0,-5 1-135,-16 16 270,-14 3 0,-1 1 0,7 8 673,-42-8-763,58 42 4022,-27 1-3753,30 18-89,-9 26 90,11 6 45,0 10 0,0 4-225,0 11-45,15 31 0,2 3 45,-9-11-550,13-8 0,-1-4 460,-17-13-180,22-14 0,2-2 1,-16-7-631,51 25 630,-46-74 123,8-36 1,-3 9-1,-8-27 1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31:24.837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343 584 6453,'0'-21'270,"0"-3"-270,0 22 270,0-15-90,0 15-90,0-15 0,0 15 270,0-15-270,0 15 179,0-23-179,-10 21 180,-14-21-180,8 14-90,-36 1 0,33 1 450,-57 34-270,44-2-90,-23 32 0,31-16 180,11 16-181,-8 26-89,29-24 0,1-3 0,5-4 90,15-14-269,48 8 268,-35-44 1,27-44-90,-33 8 0,9-51 0,-29 35 90,-3-30 0,-5-10-180,-7 18 0,-2-1 90,2-13 0,-2 3 45,-4 17 0,0 12-135,2 16 180,-18 13-90,18 19 450,-18 58-450,19-13 180,-4 27 0,1 4-90,5 1-90,0 6 0,0-1 90,0-7-45,19 12 0,4-1 45,-2-15-405,21-7 0,3-8 225,-13-27-3482,23-4 3572,-20-26-90,-9-1 0,19-59-180,-19-21 181,-2-2 44,-17 33 0,-3 5 45,-4 10-90,-22-27 90,7 40 0,-9-5 90,3 26 269,-3 18-359,-2 5 630,2 56-450,13-32-1090,5 23 1,2 2 999,1-12 935,5 16 0,7-3-1204,17-22 269,32 27-270,-8-58 180,-2-2 0,-3-16-90,-19-2-180,-2-8 90,28-43 3195,-41 23-3195,21-13 0,-1-2 90,-25 6-2887,25-40 2887,-28 45-169,-1-17 1,-4-3 168,-11-1 90,1 0 0,0 2-90,-1 20 360,-29-12-1,23 41 91,-26 12-270,32 20 180,-8 35-90,18-5 0,-7 19 0,-1 2-90,9 4 909,-5 5 0,3-3-1089,15-14-1464,-2-5 1,5-1 1193,23 0-953,6-6 0,4-6 863,11-20-978,-2-13 0,-1-8 1428,-13-16 0,2-28 0,-1-6 0,-1 4 0,-8-2 0,1 1 0</inkml:trace>
</inkml:ink>
</file>

<file path=ppt/ink/ink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01:51:07.639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24 262 7533,'0'21'-720,"0"4"360,0-23 180,0 5 1,0 2 358,0-7 91,0 6 180,0-8 90,10 0-181,3 0 271,11-8-450,-1-2 90,22-17-180,-17-2 270,38-9-630,-48 9-270,45-31 540,-55 33-630,23-33 540,-31 39-359,-21 3 359,5 9 90,-28 9-90,7 9 270,-41 43 269,34-15-668,-22 25 399,43-27 0,10-6 450,2 34-720,11-28-180,52 33 180,-28-54-180,28-1 0,3-9 1,-10-23-361,43-18 360,-38 6 270,-3-12 0,-3 14 0,-7-9 0</inkml:trace>
</inkml:ink>
</file>

<file path=ppt/ink/ink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01:51:07.888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212 1 7533,'-39'0'0,"-3"0"-6110,29 0 5930,-11 8 1319,1-6-1139,10 6 1129,2-8-949,11 8 270,-21 11-360,16-6 3482,-16 28-3303,21-26 91,0 28-270,11-13 540,2 7-540,10-8-360,42 14-180,-31-29 0,63 12-179,-55-35-181,47-34 271,-37 7 416,-5-34 0,-5 14 0,-16-10 0</inkml:trace>
</inkml:ink>
</file>

<file path=ppt/ink/ink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01:51:08.071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 56 7533,'0'-29'0,"0"10"180,0 11 89,0 8-89,0 0-90,0 17 90,0-5-90,0 23 270,10 44-360,-7-13-1786,11 15 0,3 4 1696,-1 4-120,-6-21 0,2 11 0,0-10-151,12 26-29,-13-22 0,1 10 0,-1-15 120,4-2 270,-2-9 0,-5-12 0,-8-37 0,0-8 0</inkml:trace>
</inkml:ink>
</file>

<file path=ppt/ink/ink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01:51:08.286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0 48 7533,'24'-11'-990,"-1"-5"810,1 14 270,-1-6-90,1 8 0,-11 0 540,39-8-360,-42 6 180,53 2-180,-37 10 179,11 25-269,-14-13-180,9 47 180,-17-50-719,19 39-91,-21-54 540,-2 5 0,-11-28 180,0-2 0,-11-22 0,-2 3 0</inkml:trace>
</inkml:ink>
</file>

<file path=ppt/ink/ink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01:51:08.354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47 75 7533,'-13'-20'0,"-8"-13"0,8 12 0</inkml:trace>
</inkml:ink>
</file>

<file path=ppt/ink/ink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01:51:09.020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74 365 7533,'-13'19'0,"-8"8"-540,18-7 270,-7 7 180,10 0 0,0-6 270,0 6 90,0-17-180,0 7 180,0-7-90,21 1-90,5-3 269,42-16-269,-37-3 0,43-32-180,-46 9-90,19-11 270,-13 2-269,-21 28 89,-2-26-90,-11 28 180,0-6-270,0 2 90,0 7 90,-11-8-90,-54-1 90,28 9 90,-49 1 90,60 9 90,-39 25 180,44-10 179,-42 45-179,58-36 180,5 53-360,16-50-270,49 25 180,-34-42-247,35-1-113,-40-18 180,18-1-89,-18-17-91,8 6-90,21-39 0,-24 25-90,24-36 360,-31 32-179,-1-15 538,1 23 451,-1-4-540,-9 25 450,17 10-451,-15 10 428,18 17-247,-1 19-91,4-5-89,-11 5 180,26 5-270,-44-34-180,34 16 90,-39-33-450,18 0 271,-8-8-541,21-36 540,-8 9-180,18-35 180,-28 39 0,36-38 1,-34 43 1078,37-52-719,-29 62 719,19-9-629,-29 35 90,15 10-180,-18-2-180,11 9 0,-11-6 0,7 6 0,14-9 0,-5 1 0,16 0 0</inkml:trace>
</inkml:ink>
</file>

<file path=ppt/ink/ink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01:51:14.123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1 1268 18068,'23'0'90,"-10"0"-90,8 0 0,-8 0 90,0 0-90,8 0 0,-18 0 281,18 0-206,-8 0 181,10-8 372,11 6-273,-8-6 67,8 8-174,-21 0 91,-2 0-281,-1 0 26,-7 0 89,18 0-665,-8 0 363,10 0-156,1 0 82,10 0 91,-18 0-1,15 0 1,-18 0-1,42-9 355,-24 7-46,66-7-58,-74 9-138,40 0 204,-50 0-111,52-16 392,-31 12-202,32-12-40,-32 16-257,2-9 203,1 7 104,7-14 209,-18 14-391,19-15 47,-19 15-229,29-15 138,-37 7 705,45 0-761,-45-7 358,37 7-530,-18-1 621,20-14-237,-28 21-5,44-12-209,-52 16-677,55-8 696,-47 6-382,25-6 149,-27-1 119,6 7-353,22-15 703,8 7-350,10-1 329,16-5-100,-58 14-243,53-15 78,-53 15-343,48-15 640,-30 15-556,30-14 500,-37 5-12,44-7-137,-44-1 300,12 6 0,1 0 2,3-9 368,31 4-912,-42 1 594,21 7-576,-26 0 61,44 1 137,-44 9-3932,47 0 3467,-37-8-58,26 6 262,-18-14-1028,1 10 1,1 1 1385,11-13-719,5 8 1,-4 1 598,-27-2 809,6 2 1,1 2-619,-2 5-404,29-6 308,-31-1 279,26 7-476,-34-7 309,57 9-400,-65 0-1410,49 0 1482,-64 0 316,55 0 0,11 0-55,-22 0 210,28-2 1,1-4-359,-27-4 241,27-9 134,-11 1 33,2-1 8,-10 9-146,16-7-123,-26 15-281,18-14 188,-31 14-44,13-10 1,2-1 144,0 9-181,17-13 1,1 1 78,-16 11 37,5-11 0,-2-1 2394,-10 13-2409,11-9 0,-1 1-7,-23 10-206,17-6 1,0-1-185,-17 7-61,18-5 1,1-2 424,-9-2-128,9-1 1,-1-2 285,-18-8-333,18 5 0,-2-1 338,-27-2-185,15 7 1,-5-1 197,-28-5-1016,56-16 290,-54 20 2365,46-17-2620,-40 21 492,-3 1 1579,9-7-2028,-6 7 228,21-1 1232,-10 3-269,-3 8-261,-21 0-866,-3 0 239,-10 0 1,0 8-1,0 3 1</inkml:trace>
</inkml:ink>
</file>

<file path=ppt/ink/ink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01:51:15.855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24 1399 18971,'-13'-8'-5861,"2"6"6134,11-6-814,0-1 73,0 7 215,0-7 73,0 2 224,11 5 321,12-15 1912,45 7-1589,-23-9 52,19 10 1,0-1 368,-25-8-403,30 12 1,0 1 252,-32-11-290,27 13 0,0 4-959,-27-10-112,17 8 1,-1 2 42,-22-1 37,55 0 11,-44 0-34,58 0 275,-46 0-283,46-8 616,-58 6-362,54-23 638,-41 13-269,0-1 1,2-1 199,19-5-7,5 0-20,-23 9-173,11-10 0,3-2 114,9 6-128,-3-10 0,-2 1-113,-16 12-24,-6-8 1,2 1 161,14 5-259,17-6 1,2-2 89,-3 3-90,-13 6 0,-3 1-24,-7-6 35,3 6 1,-1-1-140,-2-6 223,3 5 0,-2 2-485,-11 3 338,14-7-60,-20 15 53,11-10 1,5 0 9,23 7-39,3-10 0,0-3-401,-8 6 397,-27 3 1,1-1 1450,-4-2 0,0 0-2258,15-3 0,2 1 1946,-7 2 1,3 1-1076,26-12 1,-5 4 176,-1 15-945,-2-8 0,0-1 853,-1 3 753,-4 0 0,1 1-894,3-1-780,-4-3 0,0 1 982,4 8 718,-8-13 0,-3 1-603,-12 12-435,28-13-203,-39 9 421,-8-3 133,20 2 0,0 0-103,-17-2-29,10 6 1,3 3 680,2 2-1259,37 0 482,-5 0-163,-27 0 0,-1 0 136,15-9-172,-14 4 0,-1-1-158,7-4 240,-7 2 0,-2 0 38,-4-3 169,5-2 0,0-1 160,-13 2-101,50-5-31,-69 17-548,48 0 84,-34 0 170,17 1 1,2-2-279,-1-7 911,-3 3 0,-4-1-760,-14-4 81,48-24-86,-43 20 722,24-21-638,-34 25 140,0-7-74,-8 15-203,-2-14-130,-14 14 109,-10-6-1353,0 8 1435,0 0 460,10 0-347,3 0 401,1 0-387,6 0 406,-17 0-193,18 0 1595,-18 0-1398,7 0-270,0-9 76,4 7 0,-1-7 0,-3 9 1</inkml:trace>
</inkml:ink>
</file>

<file path=ppt/ink/ink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01:51:34.620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1 262 18036,'13'10'-5154,"8"-1"4933,-8-9 1677,0 0-636,-3 0-274,1 0-155,2 0-9,11 0-382,-1 0 1311,-10 0-392,39 0-919,-41 0 90,62 0-90,-55 0 90,27 0-90,-22 0 98,11 0-90,-18 0 91,15-9 505,-18 7-211,11-6 266,-11 8-483,8 0-90,-19 0-98,9 0 90,-11-9-976,10 7 688,-7-6-407,18 8-46,-8 0 663,0 0 0,-3 0 90,11 0-90,-15 0 1245,35 0-1643,-35 0 978,14 0-490,-9 0-90,2 0 90,11 0-180,-1-8 635,1 6-380,10-6 283,-8-1 174,18 7-527,-18-7 528,40 1-377,-35-2 467,34 0-1042,-39 1 765,19 1-523,-19 6-291,8-14 1154,-11 14-1144,1-6 757,-1 8-1012,1-9 1003,-11 7-661,18-7 445,-25 9-319,35 0-716,-35-8 836,35 6-683,-35-6 757,36 0-683,-37-3-297,37-8 1000,-27 9 142,19-7 1,-21 7 0,-2-8 0</inkml:trace>
</inkml:ink>
</file>

<file path=ppt/ink/ink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01:50:32.457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48 161 7533,'-13'-29'-810,"-8"10"630,19 2 90,-9 6 90,11-7 0,0 7 0,0 4 180,0-2 0,0 7 0,11-6-180,-9 8 360,30 41-360,-27-14 90,16 44 180,-11-7-136,-8 2 1,-1 3-45,9 22-45,-14 2 0,-2-6-45,3-36 90,-1 3 0,-2-5 0,-5-27-180,9-3 90,-19-29 90,8-77 0,0 27-135,6-13 0,3-1 45,4 7-412,-1 9 1,2 2 411,10 4-376,-1 0 1,3 0 375,13 4-45,0 3 0,3 3-45,10 11 90,19 5 0,-22 26-90,19 43 270,-36 1-90,-3 11 0,-1 4 90,-5 7 90,-8 4 0,-1-1-181,10-11-44,-5 3 0,-2-2 45,-1-13-90,7 33 0,-10-57 90,-10-5-90,7-27-90,-7-25 180,10 3-315,9-25 1,2-6-46,-5-1-1172,3-10 0,3 1 1442,-2 19-886,0-3 0,4 2 976,12 7-360,8-31 360,-21 51 0,8 17 90,-19 13 2701,30 58-2521,-27 2-225,5-12 0,1 1 2764,-1 26-2809,1-23 0,2-2 0,2 4-90,17 32 0,-19-58 0,21 5 90,-8-24-270,18-28 180,-18 3-540,8-71 270,-21 46 270,8-57-360,-18 46 0,7-22 271,-10 22-181,0-36 180,0 48 90,-10-14 90,7 44 449,-7 49-359,10-6 180,0 54-180,0-29-90,9 1 0,3 1 0,4-2-540,-1-6 0,3-5 360,6-17-989,31-5 1079,-34-19 0,42-24 0,-37-5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33A5A3-2207-7743-8401-2BD0F448EBCD}" type="datetimeFigureOut">
              <a:rPr lang="en-CA" smtClean="0"/>
              <a:t>2025-05-28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AA3A7B-ADA7-3B4D-9426-E3E7301676D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453548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AA3A7B-ADA7-3B4D-9426-E3E7301676DD}" type="slidenum">
              <a:rPr lang="en-CA" smtClean="0"/>
              <a:t>10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12242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04BAA4-E646-3BA8-AE2D-FAEAC262D9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EF880F9-9B68-4A61-0962-3C7D06DE4AC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0B1E3CB-1D2D-4256-2666-74D3FA1A8E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focus on the most relevant patterns in</a:t>
            </a:r>
          </a:p>
          <a:p>
            <a:r>
              <a:rPr lang="en-CA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data feature scaling also called</a:t>
            </a:r>
          </a:p>
          <a:p>
            <a:r>
              <a:rPr lang="en-CA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normalization or standardization is the</a:t>
            </a:r>
          </a:p>
          <a:p>
            <a:r>
              <a:rPr lang="en-CA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process of transforming numeric features</a:t>
            </a:r>
          </a:p>
          <a:p>
            <a:r>
              <a:rPr lang="en-CA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a similar scale typically to prevent</a:t>
            </a:r>
          </a:p>
          <a:p>
            <a:r>
              <a:rPr lang="en-CA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features with larger ranges from</a:t>
            </a:r>
          </a:p>
          <a:p>
            <a:r>
              <a:rPr lang="en-CA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dominating the learning process for</a:t>
            </a:r>
          </a:p>
          <a:p>
            <a:r>
              <a:rPr lang="en-CA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example here the numbers for salary are</a:t>
            </a:r>
          </a:p>
          <a:p>
            <a:r>
              <a:rPr lang="en-CA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much larger than those for age and</a:t>
            </a:r>
          </a:p>
          <a:p>
            <a:r>
              <a:rPr lang="en-CA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dominate the model fitting common</a:t>
            </a:r>
          </a:p>
          <a:p>
            <a:r>
              <a:rPr lang="en-CA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scaling methods include minmax</a:t>
            </a:r>
          </a:p>
          <a:p>
            <a:r>
              <a:rPr lang="en-CA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normalization thus scaling to a 0 to one</a:t>
            </a:r>
          </a:p>
          <a:p>
            <a:r>
              <a:rPr lang="en-CA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range as seen here or standardization</a:t>
            </a:r>
          </a:p>
          <a:p>
            <a:r>
              <a:rPr lang="en-CA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transforming to mean zero and standard</a:t>
            </a:r>
          </a:p>
          <a:p>
            <a:r>
              <a:rPr lang="en-CA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deviation one proper scaling is</a:t>
            </a:r>
          </a:p>
          <a:p>
            <a:r>
              <a:rPr lang="en-CA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particularly important for many</a:t>
            </a:r>
          </a:p>
          <a:p>
            <a:r>
              <a:rPr lang="en-CA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algorithms like gradient descent and</a:t>
            </a:r>
          </a:p>
          <a:p>
            <a:r>
              <a:rPr lang="en-CA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neural networks which can perform poorly</a:t>
            </a:r>
          </a:p>
          <a:p>
            <a:r>
              <a:rPr lang="en-CA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 converge slowly when features are on</a:t>
            </a:r>
          </a:p>
          <a:p>
            <a:r>
              <a:rPr lang="en-CA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vastly different scales </a:t>
            </a:r>
          </a:p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0C9EDA-0345-891E-517A-1FC9C97231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AA3A7B-ADA7-3B4D-9426-E3E7301676DD}" type="slidenum">
              <a:rPr lang="en-CA" smtClean="0"/>
              <a:t>11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393257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9CE365-5F8E-2FF4-6423-6C5C71B9EF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3B084EF-4A93-5006-20F6-604FBF6619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046C09A-9BF6-99D0-349A-C31E521A76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891C8C-3308-D89B-9617-FF7D75DBFB5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AA3A7B-ADA7-3B4D-9426-E3E7301676DD}" type="slidenum">
              <a:rPr lang="en-CA" smtClean="0"/>
              <a:t>12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129373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principal component analysis or PCA</a:t>
            </a:r>
          </a:p>
          <a:p>
            <a:r>
              <a:rPr lang="en-CA" sz="12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Principal Component Analysis (PCA)</a:t>
            </a:r>
          </a:p>
          <a:p>
            <a:r>
              <a:rPr lang="en-CA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let's say we are trying to predict types</a:t>
            </a:r>
          </a:p>
          <a:p>
            <a:r>
              <a:rPr lang="en-CA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 fish based on several features like</a:t>
            </a:r>
          </a:p>
          <a:p>
            <a:r>
              <a:rPr lang="en-CA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length height color and number of teeth</a:t>
            </a:r>
          </a:p>
          <a:p>
            <a:r>
              <a:rPr lang="en-CA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when looking at the correlations of the</a:t>
            </a:r>
          </a:p>
          <a:p>
            <a:r>
              <a:rPr lang="en-CA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different features we might find that</a:t>
            </a:r>
          </a:p>
          <a:p>
            <a:r>
              <a:rPr lang="en-CA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height and length are strongly</a:t>
            </a:r>
          </a:p>
          <a:p>
            <a:r>
              <a:rPr lang="en-CA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correlated and including both both won't</a:t>
            </a:r>
          </a:p>
          <a:p>
            <a:r>
              <a:rPr lang="en-CA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help the algorithm much and might in</a:t>
            </a:r>
          </a:p>
          <a:p>
            <a:r>
              <a:rPr lang="en-CA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fact hurt it by introducing noise we can</a:t>
            </a:r>
          </a:p>
          <a:p>
            <a:r>
              <a:rPr lang="en-CA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simply include a shape feature that is a</a:t>
            </a:r>
          </a:p>
          <a:p>
            <a:r>
              <a:rPr lang="en-CA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combination of the two this is actually</a:t>
            </a:r>
          </a:p>
          <a:p>
            <a:r>
              <a:rPr lang="en-CA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extremely common in large data sets and                                                                                                                                 </a:t>
            </a:r>
          </a:p>
          <a:p>
            <a:r>
              <a:rPr lang="en-CA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allows us to reduce the number of</a:t>
            </a:r>
          </a:p>
          <a:p>
            <a:r>
              <a:rPr lang="en-CA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features dramatically and still get good</a:t>
            </a:r>
          </a:p>
          <a:p>
            <a:r>
              <a:rPr lang="en-CA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results PCA does this by finding the</a:t>
            </a:r>
          </a:p>
          <a:p>
            <a:r>
              <a:rPr lang="en-CA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directions in which most variance in the</a:t>
            </a:r>
          </a:p>
          <a:p>
            <a:r>
              <a:rPr lang="en-CA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 set is retained in this example the</a:t>
            </a:r>
          </a:p>
          <a:p>
            <a:r>
              <a:rPr lang="en-CA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direction of most variant is a diagonal</a:t>
            </a:r>
          </a:p>
          <a:p>
            <a:r>
              <a:rPr lang="en-CA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is called the first principal</a:t>
            </a:r>
          </a:p>
          <a:p>
            <a:r>
              <a:rPr lang="en-CA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component or PC and can become our new</a:t>
            </a:r>
          </a:p>
          <a:p>
            <a:r>
              <a:rPr lang="en-CA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shape feature the second principal</a:t>
            </a:r>
          </a:p>
          <a:p>
            <a:r>
              <a:rPr lang="en-CA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component is orthogonal to the first and</a:t>
            </a:r>
          </a:p>
          <a:p>
            <a:r>
              <a:rPr lang="en-CA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only explains a small </a:t>
            </a:r>
            <a:r>
              <a:rPr lang="en-CA" sz="1200" b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</a:t>
            </a:r>
            <a:r>
              <a:rPr lang="en-CA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 of the</a:t>
            </a:r>
          </a:p>
          <a:p>
            <a:r>
              <a:rPr lang="en-CA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variant of the data set and can thus be</a:t>
            </a:r>
          </a:p>
          <a:p>
            <a:r>
              <a:rPr lang="en-CA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excluded from our data set in this case</a:t>
            </a:r>
          </a:p>
          <a:p>
            <a:r>
              <a:rPr lang="en-CA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large data sets we can do this for</a:t>
            </a:r>
          </a:p>
          <a:p>
            <a:r>
              <a:rPr lang="en-CA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 features and rank them by explain</a:t>
            </a:r>
          </a:p>
          <a:p>
            <a:r>
              <a:rPr lang="en-CA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variants and exclude any principal</a:t>
            </a:r>
          </a:p>
          <a:p>
            <a:r>
              <a:rPr lang="en-CA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components that don't contribute much to</a:t>
            </a:r>
          </a:p>
          <a:p>
            <a:r>
              <a:rPr lang="en-CA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variant and thus wouldn't help much</a:t>
            </a:r>
          </a:p>
          <a:p>
            <a:r>
              <a:rPr lang="en-CA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our ml model</a:t>
            </a:r>
          </a:p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AA3A7B-ADA7-3B4D-9426-E3E7301676DD}" type="slidenum">
              <a:rPr lang="en-CA" smtClean="0"/>
              <a:t>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410236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 don't know if you remember the weather data from Data Mining with Weka.</a:t>
            </a:r>
          </a:p>
          <a:p>
            <a:r>
              <a:rPr lang="en-CA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Here's this little dataset with 14 instances and a few attributes.</a:t>
            </a:r>
          </a:p>
          <a:p>
            <a:r>
              <a:rPr lang="en-CA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Well, here are some association rules.</a:t>
            </a:r>
          </a:p>
          <a:p>
            <a:r>
              <a:rPr lang="en-CA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"If = outlook=overcast, then play=yes." If you look at that, there are 4 "overcast" instances,</a:t>
            </a:r>
          </a:p>
          <a:p>
            <a:r>
              <a:rPr lang="en-CA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it's "yes" for all of them: that rule is 100% correct.</a:t>
            </a:r>
          </a:p>
          <a:p>
            <a:r>
              <a:rPr lang="en-CA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"If temperature=cool, then humidity=normal"; that's also 100% correct.</a:t>
            </a:r>
          </a:p>
          <a:p>
            <a:r>
              <a:rPr lang="en-CA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"If outlook=sunny and play=no, then humidity=high." We don't have to predict "play" or indeed</a:t>
            </a:r>
          </a:p>
          <a:p>
            <a:r>
              <a:rPr lang="en-CA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any particular attribute.</a:t>
            </a:r>
          </a:p>
          <a:p>
            <a:r>
              <a:rPr lang="en-CA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you look at rule #4, "outlook=sunny and play=no," the first 2 instances satisfy that</a:t>
            </a:r>
          </a:p>
          <a:p>
            <a:r>
              <a:rPr lang="en-CA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rule, and there are no other instances that satisfy that rule.</a:t>
            </a:r>
          </a:p>
          <a:p>
            <a:r>
              <a:rPr lang="en-CA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it's 100% correct, but it only covers 2 instances.</a:t>
            </a:r>
          </a:p>
          <a:p>
            <a:r>
              <a:rPr lang="en-CA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There are lots of 100% correct rules for the weather data.</a:t>
            </a:r>
          </a:p>
          <a:p>
            <a:r>
              <a:rPr lang="en-CA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 think there are 336 rules that are 100% correct.</a:t>
            </a:r>
          </a:p>
          <a:p>
            <a:r>
              <a:rPr lang="en-CA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Somehow we need to discriminate between these rules.</a:t>
            </a:r>
          </a:p>
          <a:p>
            <a:r>
              <a:rPr lang="en-CA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way we're going to do this is to look at the "support", the number of instances</a:t>
            </a:r>
          </a:p>
          <a:p>
            <a:r>
              <a:rPr lang="en-CA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 satisfy a rule.</a:t>
            </a:r>
          </a:p>
          <a:p>
            <a:r>
              <a:rPr lang="en-CA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"confidence" is the proportion of instances for which the conclusion holds, and the "support"</a:t>
            </a:r>
          </a:p>
          <a:p>
            <a:r>
              <a:rPr lang="en-CA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 the number of instances that satisfy a rule.</a:t>
            </a:r>
          </a:p>
          <a:p>
            <a:r>
              <a:rPr lang="en-CA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Here I've got the same rules.</a:t>
            </a:r>
          </a:p>
          <a:p>
            <a:r>
              <a:rPr lang="en-CA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They all have 100% confidence, but they've got different degrees of support, different</a:t>
            </a:r>
          </a:p>
          <a:p>
            <a:r>
              <a:rPr lang="en-CA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numbers of instances.</a:t>
            </a:r>
          </a:p>
          <a:p>
            <a:r>
              <a:rPr lang="en-CA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We're looking for high support/high confidence rules, but we don't really want to specify</a:t>
            </a:r>
          </a:p>
          <a:p>
            <a:r>
              <a:rPr lang="en-CA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100% confidence and look for all of those rules, because, like I said, there are hundreds</a:t>
            </a:r>
          </a:p>
          <a:p>
            <a:r>
              <a:rPr lang="en-CA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 them and a lot of them have very low support.</a:t>
            </a:r>
          </a:p>
          <a:p>
            <a:r>
              <a:rPr lang="en-CA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Typically what we do is specify a minimum degree of confidence and seek the rules with</a:t>
            </a:r>
          </a:p>
          <a:p>
            <a:r>
              <a:rPr lang="en-CA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greatest support with that minimum confidence.</a:t>
            </a:r>
          </a:p>
          <a:p>
            <a:r>
              <a:rPr lang="en-CA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 want to introduce you to the idea of an "itemset".</a:t>
            </a:r>
          </a:p>
          <a:p>
            <a:r>
              <a:rPr lang="en-CA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 itemset is a set of attribute-value pairs, like "humidity=normal and windy=false and</a:t>
            </a:r>
          </a:p>
          <a:p>
            <a:r>
              <a:rPr lang="en-CA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play=yes".</a:t>
            </a:r>
          </a:p>
          <a:p>
            <a:r>
              <a:rPr lang="en-CA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 itemset has got a certain support given a dataset.</a:t>
            </a:r>
          </a:p>
          <a:p>
            <a:r>
              <a:rPr lang="en-CA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Here there are 4 instances in the dataset that are in that itemset.</a:t>
            </a:r>
          </a:p>
          <a:p>
            <a:r>
              <a:rPr lang="en-CA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can take that itemset and permute it in 7 different ways to produce rules, all of</a:t>
            </a:r>
          </a:p>
          <a:p>
            <a:r>
              <a:rPr lang="en-CA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which have a support of 4.</a:t>
            </a:r>
          </a:p>
          <a:p>
            <a:r>
              <a:rPr lang="en-CA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"If humidity=normal and windy=false than play=yes" has a support of 4 and a confidence of 4/4--that's</a:t>
            </a:r>
          </a:p>
          <a:p>
            <a:r>
              <a:rPr lang="en-CA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100%--because all of the instances for which humidity=normal and windy=false have play=yes.</a:t>
            </a:r>
          </a:p>
          <a:p>
            <a:r>
              <a:rPr lang="en-CA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 we go down this list of rules, we get a lower degree of confidence.</a:t>
            </a:r>
          </a:p>
          <a:p>
            <a:r>
              <a:rPr lang="en-CA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last rule, for example, doesn't have anything on the left-hand side: "anything implies humidity=normal,</a:t>
            </a:r>
          </a:p>
          <a:p>
            <a:r>
              <a:rPr lang="en-CA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windy=false and play=yes" has a support of 4, but there are 14 instances that satisfy</a:t>
            </a:r>
          </a:p>
          <a:p>
            <a:r>
              <a:rPr lang="en-CA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left-hand side.</a:t>
            </a:r>
          </a:p>
          <a:p>
            <a:r>
              <a:rPr lang="en-CA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 of the instances satisfy the left-hand side, so the confidence is 4/14.</a:t>
            </a:r>
          </a:p>
          <a:p>
            <a:r>
              <a:rPr lang="en-CA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 can see that as you go down this list of rules, the confidence is decreasing from</a:t>
            </a:r>
          </a:p>
          <a:p>
            <a:r>
              <a:rPr lang="en-CA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100% through 4/6 (67%) down to quite a low value, 4/14.</a:t>
            </a:r>
          </a:p>
          <a:p>
            <a:endParaRPr lang="en-CA" sz="1200" b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CA" sz="1200" b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CA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What </a:t>
            </a:r>
            <a:r>
              <a:rPr lang="en-CA" sz="1200" b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Apriori</a:t>
            </a:r>
            <a:r>
              <a:rPr lang="en-CA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does is generate high-support </a:t>
            </a:r>
            <a:r>
              <a:rPr lang="en-CA" sz="1200" b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itemsets</a:t>
            </a:r>
            <a:r>
              <a:rPr lang="en-CA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CA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Then, given an itemset, it gets all the rules from it, and just takes those with more than</a:t>
            </a:r>
          </a:p>
          <a:p>
            <a:r>
              <a:rPr lang="en-CA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 minimum specified degree of confidence.</a:t>
            </a:r>
          </a:p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AA3A7B-ADA7-3B4D-9426-E3E7301676DD}" type="slidenum">
              <a:rPr lang="en-CA" smtClean="0"/>
              <a:t>15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964706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258AE6-8C62-08B3-94CC-F02723D731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7AD0BB-BE27-678C-49B7-7A438960B4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E2E26D-7FCA-53AD-3B28-5C5A72BBC3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A9680F-FBC9-374C-8DEB-6885A5C75786}" type="datetimeFigureOut">
              <a:rPr lang="en-CA" smtClean="0"/>
              <a:t>2025-05-28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5EDA8D-0228-E695-81E3-15402564AF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07F2F4-DC57-8AD0-BAEB-BF4BAC770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0EAD0-1EE7-3446-AC9B-5CE4DAB9F1F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104829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A216F0-4EEA-C8FE-9835-398735CCD7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D689297-5ACA-BBE9-D4F8-E1711792DD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3190CC-8689-3C31-2B6B-81059444F1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A9680F-FBC9-374C-8DEB-6885A5C75786}" type="datetimeFigureOut">
              <a:rPr lang="en-CA" smtClean="0"/>
              <a:t>2025-05-28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808D93-36BD-405E-85F7-D3D72F91CD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71AC51-31CC-248D-291E-B216B18182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0EAD0-1EE7-3446-AC9B-5CE4DAB9F1F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118939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5C3FE1C-46B2-71EB-E215-D8F441C28FA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A0744B8-5110-9257-8E93-8232AF0CFF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BB6E4D-FCF3-1BA7-D79B-79C98CB572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A9680F-FBC9-374C-8DEB-6885A5C75786}" type="datetimeFigureOut">
              <a:rPr lang="en-CA" smtClean="0"/>
              <a:t>2025-05-28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319FF3-1B5B-DD7B-BCB7-9BD1C04D72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48C42F-1D1B-9D77-622A-86ECBAFC67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0EAD0-1EE7-3446-AC9B-5CE4DAB9F1F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260679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6F946-FD99-B4E1-B439-0F1D83479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E6B071-DBDB-90A9-2AE8-8756F38A2B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4A8D0B-78CF-3D86-0613-0E2E00457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A9680F-FBC9-374C-8DEB-6885A5C75786}" type="datetimeFigureOut">
              <a:rPr lang="en-CA" smtClean="0"/>
              <a:t>2025-05-28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83D6E8-8182-33A1-9BE3-D127EE3FE2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DBDAFB-00F0-26DE-08E3-3497BEB0B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0EAD0-1EE7-3446-AC9B-5CE4DAB9F1F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447765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D2E15D-FBEA-9220-C0BE-6562180200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8106C8-50DC-D051-6F06-BF576CAE06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D8C9A-1C1C-3CD5-1689-9A65BC22EF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A9680F-FBC9-374C-8DEB-6885A5C75786}" type="datetimeFigureOut">
              <a:rPr lang="en-CA" smtClean="0"/>
              <a:t>2025-05-28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3A5F97-D1D5-B9DD-8BC9-EBB38C2534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831CAE-8826-9FB6-B02C-18664DB848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0EAD0-1EE7-3446-AC9B-5CE4DAB9F1F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104831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D84DE-3BCC-71DA-0D66-4252BE485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90CB9D-3106-C2EB-7423-584D231F4A2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61F863-856D-09E8-2AF9-6383B5710D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158FC0-3205-D3EF-0F2E-F29F000BB6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A9680F-FBC9-374C-8DEB-6885A5C75786}" type="datetimeFigureOut">
              <a:rPr lang="en-CA" smtClean="0"/>
              <a:t>2025-05-28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05073B-B114-B37F-1A93-27CC7CAC5A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55DB7A-2695-FB7E-6BAD-DABECD29C8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0EAD0-1EE7-3446-AC9B-5CE4DAB9F1F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398440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6C2CD-4478-2CED-F0A2-73E8A30C9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8CBB21-0D56-C167-AAC7-2AEA36F536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BEB678-A1BA-0CFF-AD75-3C225E8981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1D6CC6E-42B9-58FC-2C95-DC404D018C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9EA16E5-F7D6-40F0-DD7C-E9C7AE6F278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09B6BDF-2427-B500-D0FC-9BDA61FBFA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A9680F-FBC9-374C-8DEB-6885A5C75786}" type="datetimeFigureOut">
              <a:rPr lang="en-CA" smtClean="0"/>
              <a:t>2025-05-28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00CCEE3-427B-ACBF-48BF-1AA709A5CF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496958-E6E9-9F3C-6266-3EC6FADAD6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0EAD0-1EE7-3446-AC9B-5CE4DAB9F1F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337150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D4A00-85AD-8501-E50F-C3661574F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647735-8B11-8DE2-5B84-9458DEFE46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A9680F-FBC9-374C-8DEB-6885A5C75786}" type="datetimeFigureOut">
              <a:rPr lang="en-CA" smtClean="0"/>
              <a:t>2025-05-28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D63201-5FF1-4670-16B1-6267CB6C9F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AEC5EF-6BBF-6FB1-77CC-A9FBB0D55C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0EAD0-1EE7-3446-AC9B-5CE4DAB9F1F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800808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2E9AAFD-366E-FDF7-6FE5-E7337738F9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A9680F-FBC9-374C-8DEB-6885A5C75786}" type="datetimeFigureOut">
              <a:rPr lang="en-CA" smtClean="0"/>
              <a:t>2025-05-28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286852-B1D8-51BB-B465-350D2B578D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541E16-BD76-10AE-9E0D-0CE2E0DCA1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0EAD0-1EE7-3446-AC9B-5CE4DAB9F1F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609138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AF492-7DEC-6E1E-1A9C-97C16443C2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01D20F-7CC1-B842-93BD-37EF6DEF3D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99E1E2-5DF3-8903-5652-C020B741C9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C473AB-0974-1392-E118-B3059EE20E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A9680F-FBC9-374C-8DEB-6885A5C75786}" type="datetimeFigureOut">
              <a:rPr lang="en-CA" smtClean="0"/>
              <a:t>2025-05-28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9BBFD8-25B1-431A-0170-4326F3C968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C81AB1-FD84-F78B-B80C-AEFE5881A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0EAD0-1EE7-3446-AC9B-5CE4DAB9F1F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468435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07964-D093-C78E-8FF0-67AEA4559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174C577-4A5F-AEE2-86CB-D08CE4F66D9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1D4598-6BF3-D348-D1F6-BDF462A4FF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1C89D5-FA0B-8373-AFB2-93EAD9E980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A9680F-FBC9-374C-8DEB-6885A5C75786}" type="datetimeFigureOut">
              <a:rPr lang="en-CA" smtClean="0"/>
              <a:t>2025-05-28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18308F-7249-1AF5-88B6-AB62ED6C25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8F67C8-0693-86AB-6327-B1FC0A5F4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0EAD0-1EE7-3446-AC9B-5CE4DAB9F1F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235929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6E96483-AC74-F789-775D-333B8237FB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18443A-23F7-2CD5-3C23-4598FCD75B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0BBD7D-8E02-9ADB-7738-59174B90B3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BA9680F-FBC9-374C-8DEB-6885A5C75786}" type="datetimeFigureOut">
              <a:rPr lang="en-CA" smtClean="0"/>
              <a:t>2025-05-28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A6E67D-C4A8-08D1-90A7-05983EC983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B3AD5-6862-6930-8A13-6B7492A8F2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2B0EAD0-1EE7-3446-AC9B-5CE4DAB9F1F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596458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76.png"/><Relationship Id="rId21" Type="http://schemas.openxmlformats.org/officeDocument/2006/relationships/image" Target="../media/image428.png"/><Relationship Id="rId42" Type="http://schemas.openxmlformats.org/officeDocument/2006/relationships/customXml" Target="../ink/ink423.xml"/><Relationship Id="rId63" Type="http://schemas.openxmlformats.org/officeDocument/2006/relationships/image" Target="../media/image449.png"/><Relationship Id="rId84" Type="http://schemas.openxmlformats.org/officeDocument/2006/relationships/customXml" Target="../ink/ink444.xml"/><Relationship Id="rId138" Type="http://schemas.openxmlformats.org/officeDocument/2006/relationships/customXml" Target="../ink/ink471.xml"/><Relationship Id="rId159" Type="http://schemas.openxmlformats.org/officeDocument/2006/relationships/image" Target="../media/image497.png"/><Relationship Id="rId170" Type="http://schemas.openxmlformats.org/officeDocument/2006/relationships/customXml" Target="../ink/ink487.xml"/><Relationship Id="rId107" Type="http://schemas.openxmlformats.org/officeDocument/2006/relationships/image" Target="../media/image471.png"/><Relationship Id="rId11" Type="http://schemas.openxmlformats.org/officeDocument/2006/relationships/image" Target="../media/image423.png"/><Relationship Id="rId32" Type="http://schemas.openxmlformats.org/officeDocument/2006/relationships/customXml" Target="../ink/ink418.xml"/><Relationship Id="rId53" Type="http://schemas.openxmlformats.org/officeDocument/2006/relationships/image" Target="../media/image444.png"/><Relationship Id="rId74" Type="http://schemas.openxmlformats.org/officeDocument/2006/relationships/customXml" Target="../ink/ink439.xml"/><Relationship Id="rId128" Type="http://schemas.openxmlformats.org/officeDocument/2006/relationships/customXml" Target="../ink/ink466.xml"/><Relationship Id="rId149" Type="http://schemas.openxmlformats.org/officeDocument/2006/relationships/image" Target="../media/image492.png"/><Relationship Id="rId5" Type="http://schemas.openxmlformats.org/officeDocument/2006/relationships/image" Target="../media/image420.png"/><Relationship Id="rId95" Type="http://schemas.openxmlformats.org/officeDocument/2006/relationships/image" Target="../media/image465.png"/><Relationship Id="rId160" Type="http://schemas.openxmlformats.org/officeDocument/2006/relationships/customXml" Target="../ink/ink482.xml"/><Relationship Id="rId181" Type="http://schemas.openxmlformats.org/officeDocument/2006/relationships/image" Target="../media/image508.png"/><Relationship Id="rId22" Type="http://schemas.openxmlformats.org/officeDocument/2006/relationships/customXml" Target="../ink/ink413.xml"/><Relationship Id="rId43" Type="http://schemas.openxmlformats.org/officeDocument/2006/relationships/image" Target="../media/image439.png"/><Relationship Id="rId64" Type="http://schemas.openxmlformats.org/officeDocument/2006/relationships/customXml" Target="../ink/ink434.xml"/><Relationship Id="rId118" Type="http://schemas.openxmlformats.org/officeDocument/2006/relationships/customXml" Target="../ink/ink461.xml"/><Relationship Id="rId139" Type="http://schemas.openxmlformats.org/officeDocument/2006/relationships/image" Target="../media/image487.png"/><Relationship Id="rId85" Type="http://schemas.openxmlformats.org/officeDocument/2006/relationships/image" Target="../media/image460.png"/><Relationship Id="rId150" Type="http://schemas.openxmlformats.org/officeDocument/2006/relationships/customXml" Target="../ink/ink477.xml"/><Relationship Id="rId171" Type="http://schemas.openxmlformats.org/officeDocument/2006/relationships/image" Target="../media/image503.png"/><Relationship Id="rId12" Type="http://schemas.openxmlformats.org/officeDocument/2006/relationships/customXml" Target="../ink/ink408.xml"/><Relationship Id="rId33" Type="http://schemas.openxmlformats.org/officeDocument/2006/relationships/image" Target="../media/image434.png"/><Relationship Id="rId108" Type="http://schemas.openxmlformats.org/officeDocument/2006/relationships/customXml" Target="../ink/ink456.xml"/><Relationship Id="rId129" Type="http://schemas.openxmlformats.org/officeDocument/2006/relationships/image" Target="../media/image482.png"/><Relationship Id="rId54" Type="http://schemas.openxmlformats.org/officeDocument/2006/relationships/customXml" Target="../ink/ink429.xml"/><Relationship Id="rId75" Type="http://schemas.openxmlformats.org/officeDocument/2006/relationships/image" Target="../media/image455.png"/><Relationship Id="rId96" Type="http://schemas.openxmlformats.org/officeDocument/2006/relationships/customXml" Target="../ink/ink450.xml"/><Relationship Id="rId140" Type="http://schemas.openxmlformats.org/officeDocument/2006/relationships/customXml" Target="../ink/ink472.xml"/><Relationship Id="rId161" Type="http://schemas.openxmlformats.org/officeDocument/2006/relationships/image" Target="../media/image498.png"/><Relationship Id="rId182" Type="http://schemas.openxmlformats.org/officeDocument/2006/relationships/customXml" Target="../ink/ink493.xml"/><Relationship Id="rId6" Type="http://schemas.openxmlformats.org/officeDocument/2006/relationships/customXml" Target="../ink/ink405.xml"/><Relationship Id="rId23" Type="http://schemas.openxmlformats.org/officeDocument/2006/relationships/image" Target="../media/image429.png"/><Relationship Id="rId119" Type="http://schemas.openxmlformats.org/officeDocument/2006/relationships/image" Target="../media/image477.png"/><Relationship Id="rId44" Type="http://schemas.openxmlformats.org/officeDocument/2006/relationships/customXml" Target="../ink/ink424.xml"/><Relationship Id="rId65" Type="http://schemas.openxmlformats.org/officeDocument/2006/relationships/image" Target="../media/image450.png"/><Relationship Id="rId86" Type="http://schemas.openxmlformats.org/officeDocument/2006/relationships/customXml" Target="../ink/ink445.xml"/><Relationship Id="rId130" Type="http://schemas.openxmlformats.org/officeDocument/2006/relationships/customXml" Target="../ink/ink467.xml"/><Relationship Id="rId151" Type="http://schemas.openxmlformats.org/officeDocument/2006/relationships/image" Target="../media/image493.png"/><Relationship Id="rId172" Type="http://schemas.openxmlformats.org/officeDocument/2006/relationships/customXml" Target="../ink/ink488.xml"/><Relationship Id="rId13" Type="http://schemas.openxmlformats.org/officeDocument/2006/relationships/image" Target="../media/image424.png"/><Relationship Id="rId18" Type="http://schemas.openxmlformats.org/officeDocument/2006/relationships/customXml" Target="../ink/ink411.xml"/><Relationship Id="rId39" Type="http://schemas.openxmlformats.org/officeDocument/2006/relationships/image" Target="../media/image437.png"/><Relationship Id="rId109" Type="http://schemas.openxmlformats.org/officeDocument/2006/relationships/image" Target="../media/image472.png"/><Relationship Id="rId34" Type="http://schemas.openxmlformats.org/officeDocument/2006/relationships/customXml" Target="../ink/ink419.xml"/><Relationship Id="rId50" Type="http://schemas.openxmlformats.org/officeDocument/2006/relationships/customXml" Target="../ink/ink427.xml"/><Relationship Id="rId55" Type="http://schemas.openxmlformats.org/officeDocument/2006/relationships/image" Target="../media/image445.png"/><Relationship Id="rId76" Type="http://schemas.openxmlformats.org/officeDocument/2006/relationships/customXml" Target="../ink/ink440.xml"/><Relationship Id="rId97" Type="http://schemas.openxmlformats.org/officeDocument/2006/relationships/image" Target="../media/image466.png"/><Relationship Id="rId104" Type="http://schemas.openxmlformats.org/officeDocument/2006/relationships/customXml" Target="../ink/ink454.xml"/><Relationship Id="rId120" Type="http://schemas.openxmlformats.org/officeDocument/2006/relationships/customXml" Target="../ink/ink462.xml"/><Relationship Id="rId125" Type="http://schemas.openxmlformats.org/officeDocument/2006/relationships/image" Target="../media/image480.png"/><Relationship Id="rId141" Type="http://schemas.openxmlformats.org/officeDocument/2006/relationships/image" Target="../media/image488.png"/><Relationship Id="rId146" Type="http://schemas.openxmlformats.org/officeDocument/2006/relationships/customXml" Target="../ink/ink475.xml"/><Relationship Id="rId167" Type="http://schemas.openxmlformats.org/officeDocument/2006/relationships/image" Target="../media/image501.png"/><Relationship Id="rId7" Type="http://schemas.openxmlformats.org/officeDocument/2006/relationships/image" Target="../media/image421.png"/><Relationship Id="rId71" Type="http://schemas.openxmlformats.org/officeDocument/2006/relationships/image" Target="../media/image453.png"/><Relationship Id="rId92" Type="http://schemas.openxmlformats.org/officeDocument/2006/relationships/customXml" Target="../ink/ink448.xml"/><Relationship Id="rId162" Type="http://schemas.openxmlformats.org/officeDocument/2006/relationships/customXml" Target="../ink/ink483.xml"/><Relationship Id="rId183" Type="http://schemas.openxmlformats.org/officeDocument/2006/relationships/image" Target="../media/image509.png"/><Relationship Id="rId2" Type="http://schemas.openxmlformats.org/officeDocument/2006/relationships/notesSlide" Target="../notesSlides/notesSlide1.xml"/><Relationship Id="rId29" Type="http://schemas.openxmlformats.org/officeDocument/2006/relationships/image" Target="../media/image432.png"/><Relationship Id="rId24" Type="http://schemas.openxmlformats.org/officeDocument/2006/relationships/customXml" Target="../ink/ink414.xml"/><Relationship Id="rId40" Type="http://schemas.openxmlformats.org/officeDocument/2006/relationships/customXml" Target="../ink/ink422.xml"/><Relationship Id="rId45" Type="http://schemas.openxmlformats.org/officeDocument/2006/relationships/image" Target="../media/image440.png"/><Relationship Id="rId66" Type="http://schemas.openxmlformats.org/officeDocument/2006/relationships/customXml" Target="../ink/ink435.xml"/><Relationship Id="rId87" Type="http://schemas.openxmlformats.org/officeDocument/2006/relationships/image" Target="../media/image461.png"/><Relationship Id="rId110" Type="http://schemas.openxmlformats.org/officeDocument/2006/relationships/customXml" Target="../ink/ink457.xml"/><Relationship Id="rId115" Type="http://schemas.openxmlformats.org/officeDocument/2006/relationships/image" Target="../media/image475.png"/><Relationship Id="rId131" Type="http://schemas.openxmlformats.org/officeDocument/2006/relationships/image" Target="../media/image483.png"/><Relationship Id="rId136" Type="http://schemas.openxmlformats.org/officeDocument/2006/relationships/customXml" Target="../ink/ink470.xml"/><Relationship Id="rId157" Type="http://schemas.openxmlformats.org/officeDocument/2006/relationships/image" Target="../media/image496.png"/><Relationship Id="rId178" Type="http://schemas.openxmlformats.org/officeDocument/2006/relationships/customXml" Target="../ink/ink491.xml"/><Relationship Id="rId61" Type="http://schemas.openxmlformats.org/officeDocument/2006/relationships/image" Target="../media/image448.png"/><Relationship Id="rId82" Type="http://schemas.openxmlformats.org/officeDocument/2006/relationships/customXml" Target="../ink/ink443.xml"/><Relationship Id="rId152" Type="http://schemas.openxmlformats.org/officeDocument/2006/relationships/customXml" Target="../ink/ink478.xml"/><Relationship Id="rId173" Type="http://schemas.openxmlformats.org/officeDocument/2006/relationships/image" Target="../media/image504.png"/><Relationship Id="rId19" Type="http://schemas.openxmlformats.org/officeDocument/2006/relationships/image" Target="../media/image427.png"/><Relationship Id="rId14" Type="http://schemas.openxmlformats.org/officeDocument/2006/relationships/customXml" Target="../ink/ink409.xml"/><Relationship Id="rId30" Type="http://schemas.openxmlformats.org/officeDocument/2006/relationships/customXml" Target="../ink/ink417.xml"/><Relationship Id="rId35" Type="http://schemas.openxmlformats.org/officeDocument/2006/relationships/image" Target="../media/image435.png"/><Relationship Id="rId56" Type="http://schemas.openxmlformats.org/officeDocument/2006/relationships/customXml" Target="../ink/ink430.xml"/><Relationship Id="rId77" Type="http://schemas.openxmlformats.org/officeDocument/2006/relationships/image" Target="../media/image456.png"/><Relationship Id="rId100" Type="http://schemas.openxmlformats.org/officeDocument/2006/relationships/customXml" Target="../ink/ink452.xml"/><Relationship Id="rId105" Type="http://schemas.openxmlformats.org/officeDocument/2006/relationships/image" Target="../media/image470.png"/><Relationship Id="rId126" Type="http://schemas.openxmlformats.org/officeDocument/2006/relationships/customXml" Target="../ink/ink465.xml"/><Relationship Id="rId147" Type="http://schemas.openxmlformats.org/officeDocument/2006/relationships/image" Target="../media/image491.png"/><Relationship Id="rId168" Type="http://schemas.openxmlformats.org/officeDocument/2006/relationships/customXml" Target="../ink/ink486.xml"/><Relationship Id="rId8" Type="http://schemas.openxmlformats.org/officeDocument/2006/relationships/customXml" Target="../ink/ink406.xml"/><Relationship Id="rId51" Type="http://schemas.openxmlformats.org/officeDocument/2006/relationships/image" Target="../media/image443.png"/><Relationship Id="rId72" Type="http://schemas.openxmlformats.org/officeDocument/2006/relationships/customXml" Target="../ink/ink438.xml"/><Relationship Id="rId93" Type="http://schemas.openxmlformats.org/officeDocument/2006/relationships/image" Target="../media/image464.png"/><Relationship Id="rId98" Type="http://schemas.openxmlformats.org/officeDocument/2006/relationships/customXml" Target="../ink/ink451.xml"/><Relationship Id="rId121" Type="http://schemas.openxmlformats.org/officeDocument/2006/relationships/image" Target="../media/image478.png"/><Relationship Id="rId142" Type="http://schemas.openxmlformats.org/officeDocument/2006/relationships/customXml" Target="../ink/ink473.xml"/><Relationship Id="rId163" Type="http://schemas.openxmlformats.org/officeDocument/2006/relationships/image" Target="../media/image499.png"/><Relationship Id="rId184" Type="http://schemas.openxmlformats.org/officeDocument/2006/relationships/customXml" Target="../ink/ink494.xml"/><Relationship Id="rId3" Type="http://schemas.openxmlformats.org/officeDocument/2006/relationships/image" Target="../media/image419.png"/><Relationship Id="rId25" Type="http://schemas.openxmlformats.org/officeDocument/2006/relationships/image" Target="../media/image430.png"/><Relationship Id="rId46" Type="http://schemas.openxmlformats.org/officeDocument/2006/relationships/customXml" Target="../ink/ink425.xml"/><Relationship Id="rId67" Type="http://schemas.openxmlformats.org/officeDocument/2006/relationships/image" Target="../media/image451.png"/><Relationship Id="rId116" Type="http://schemas.openxmlformats.org/officeDocument/2006/relationships/customXml" Target="../ink/ink460.xml"/><Relationship Id="rId137" Type="http://schemas.openxmlformats.org/officeDocument/2006/relationships/image" Target="../media/image486.png"/><Relationship Id="rId158" Type="http://schemas.openxmlformats.org/officeDocument/2006/relationships/customXml" Target="../ink/ink481.xml"/><Relationship Id="rId20" Type="http://schemas.openxmlformats.org/officeDocument/2006/relationships/customXml" Target="../ink/ink412.xml"/><Relationship Id="rId41" Type="http://schemas.openxmlformats.org/officeDocument/2006/relationships/image" Target="../media/image438.png"/><Relationship Id="rId62" Type="http://schemas.openxmlformats.org/officeDocument/2006/relationships/customXml" Target="../ink/ink433.xml"/><Relationship Id="rId83" Type="http://schemas.openxmlformats.org/officeDocument/2006/relationships/image" Target="../media/image459.png"/><Relationship Id="rId88" Type="http://schemas.openxmlformats.org/officeDocument/2006/relationships/customXml" Target="../ink/ink446.xml"/><Relationship Id="rId111" Type="http://schemas.openxmlformats.org/officeDocument/2006/relationships/image" Target="../media/image473.png"/><Relationship Id="rId132" Type="http://schemas.openxmlformats.org/officeDocument/2006/relationships/customXml" Target="../ink/ink468.xml"/><Relationship Id="rId153" Type="http://schemas.openxmlformats.org/officeDocument/2006/relationships/image" Target="../media/image494.png"/><Relationship Id="rId174" Type="http://schemas.openxmlformats.org/officeDocument/2006/relationships/customXml" Target="../ink/ink489.xml"/><Relationship Id="rId179" Type="http://schemas.openxmlformats.org/officeDocument/2006/relationships/image" Target="../media/image507.png"/><Relationship Id="rId15" Type="http://schemas.openxmlformats.org/officeDocument/2006/relationships/image" Target="../media/image425.png"/><Relationship Id="rId36" Type="http://schemas.openxmlformats.org/officeDocument/2006/relationships/customXml" Target="../ink/ink420.xml"/><Relationship Id="rId57" Type="http://schemas.openxmlformats.org/officeDocument/2006/relationships/image" Target="../media/image446.png"/><Relationship Id="rId106" Type="http://schemas.openxmlformats.org/officeDocument/2006/relationships/customXml" Target="../ink/ink455.xml"/><Relationship Id="rId127" Type="http://schemas.openxmlformats.org/officeDocument/2006/relationships/image" Target="../media/image481.png"/><Relationship Id="rId10" Type="http://schemas.openxmlformats.org/officeDocument/2006/relationships/customXml" Target="../ink/ink407.xml"/><Relationship Id="rId31" Type="http://schemas.openxmlformats.org/officeDocument/2006/relationships/image" Target="../media/image433.png"/><Relationship Id="rId52" Type="http://schemas.openxmlformats.org/officeDocument/2006/relationships/customXml" Target="../ink/ink428.xml"/><Relationship Id="rId73" Type="http://schemas.openxmlformats.org/officeDocument/2006/relationships/image" Target="../media/image454.png"/><Relationship Id="rId78" Type="http://schemas.openxmlformats.org/officeDocument/2006/relationships/customXml" Target="../ink/ink441.xml"/><Relationship Id="rId94" Type="http://schemas.openxmlformats.org/officeDocument/2006/relationships/customXml" Target="../ink/ink449.xml"/><Relationship Id="rId99" Type="http://schemas.openxmlformats.org/officeDocument/2006/relationships/image" Target="../media/image467.png"/><Relationship Id="rId101" Type="http://schemas.openxmlformats.org/officeDocument/2006/relationships/image" Target="../media/image468.png"/><Relationship Id="rId122" Type="http://schemas.openxmlformats.org/officeDocument/2006/relationships/customXml" Target="../ink/ink463.xml"/><Relationship Id="rId143" Type="http://schemas.openxmlformats.org/officeDocument/2006/relationships/image" Target="../media/image489.png"/><Relationship Id="rId148" Type="http://schemas.openxmlformats.org/officeDocument/2006/relationships/customXml" Target="../ink/ink476.xml"/><Relationship Id="rId164" Type="http://schemas.openxmlformats.org/officeDocument/2006/relationships/customXml" Target="../ink/ink484.xml"/><Relationship Id="rId169" Type="http://schemas.openxmlformats.org/officeDocument/2006/relationships/image" Target="../media/image502.png"/><Relationship Id="rId185" Type="http://schemas.openxmlformats.org/officeDocument/2006/relationships/image" Target="../media/image510.png"/><Relationship Id="rId4" Type="http://schemas.openxmlformats.org/officeDocument/2006/relationships/customXml" Target="../ink/ink404.xml"/><Relationship Id="rId9" Type="http://schemas.openxmlformats.org/officeDocument/2006/relationships/image" Target="../media/image422.png"/><Relationship Id="rId180" Type="http://schemas.openxmlformats.org/officeDocument/2006/relationships/customXml" Target="../ink/ink492.xml"/><Relationship Id="rId26" Type="http://schemas.openxmlformats.org/officeDocument/2006/relationships/customXml" Target="../ink/ink415.xml"/><Relationship Id="rId47" Type="http://schemas.openxmlformats.org/officeDocument/2006/relationships/image" Target="../media/image441.png"/><Relationship Id="rId68" Type="http://schemas.openxmlformats.org/officeDocument/2006/relationships/customXml" Target="../ink/ink436.xml"/><Relationship Id="rId89" Type="http://schemas.openxmlformats.org/officeDocument/2006/relationships/image" Target="../media/image462.png"/><Relationship Id="rId112" Type="http://schemas.openxmlformats.org/officeDocument/2006/relationships/customXml" Target="../ink/ink458.xml"/><Relationship Id="rId133" Type="http://schemas.openxmlformats.org/officeDocument/2006/relationships/image" Target="../media/image484.png"/><Relationship Id="rId154" Type="http://schemas.openxmlformats.org/officeDocument/2006/relationships/customXml" Target="../ink/ink479.xml"/><Relationship Id="rId175" Type="http://schemas.openxmlformats.org/officeDocument/2006/relationships/image" Target="../media/image505.png"/><Relationship Id="rId16" Type="http://schemas.openxmlformats.org/officeDocument/2006/relationships/customXml" Target="../ink/ink410.xml"/><Relationship Id="rId37" Type="http://schemas.openxmlformats.org/officeDocument/2006/relationships/image" Target="../media/image436.png"/><Relationship Id="rId58" Type="http://schemas.openxmlformats.org/officeDocument/2006/relationships/customXml" Target="../ink/ink431.xml"/><Relationship Id="rId79" Type="http://schemas.openxmlformats.org/officeDocument/2006/relationships/image" Target="../media/image457.png"/><Relationship Id="rId102" Type="http://schemas.openxmlformats.org/officeDocument/2006/relationships/customXml" Target="../ink/ink453.xml"/><Relationship Id="rId123" Type="http://schemas.openxmlformats.org/officeDocument/2006/relationships/image" Target="../media/image479.png"/><Relationship Id="rId144" Type="http://schemas.openxmlformats.org/officeDocument/2006/relationships/customXml" Target="../ink/ink474.xml"/><Relationship Id="rId90" Type="http://schemas.openxmlformats.org/officeDocument/2006/relationships/customXml" Target="../ink/ink447.xml"/><Relationship Id="rId165" Type="http://schemas.openxmlformats.org/officeDocument/2006/relationships/image" Target="../media/image500.png"/><Relationship Id="rId27" Type="http://schemas.openxmlformats.org/officeDocument/2006/relationships/image" Target="../media/image431.png"/><Relationship Id="rId48" Type="http://schemas.openxmlformats.org/officeDocument/2006/relationships/customXml" Target="../ink/ink426.xml"/><Relationship Id="rId69" Type="http://schemas.openxmlformats.org/officeDocument/2006/relationships/image" Target="../media/image452.png"/><Relationship Id="rId113" Type="http://schemas.openxmlformats.org/officeDocument/2006/relationships/image" Target="../media/image474.png"/><Relationship Id="rId134" Type="http://schemas.openxmlformats.org/officeDocument/2006/relationships/customXml" Target="../ink/ink469.xml"/><Relationship Id="rId80" Type="http://schemas.openxmlformats.org/officeDocument/2006/relationships/customXml" Target="../ink/ink442.xml"/><Relationship Id="rId155" Type="http://schemas.openxmlformats.org/officeDocument/2006/relationships/image" Target="../media/image495.png"/><Relationship Id="rId176" Type="http://schemas.openxmlformats.org/officeDocument/2006/relationships/customXml" Target="../ink/ink490.xml"/><Relationship Id="rId17" Type="http://schemas.openxmlformats.org/officeDocument/2006/relationships/image" Target="../media/image426.png"/><Relationship Id="rId38" Type="http://schemas.openxmlformats.org/officeDocument/2006/relationships/customXml" Target="../ink/ink421.xml"/><Relationship Id="rId59" Type="http://schemas.openxmlformats.org/officeDocument/2006/relationships/image" Target="../media/image447.png"/><Relationship Id="rId103" Type="http://schemas.openxmlformats.org/officeDocument/2006/relationships/image" Target="../media/image469.png"/><Relationship Id="rId124" Type="http://schemas.openxmlformats.org/officeDocument/2006/relationships/customXml" Target="../ink/ink464.xml"/><Relationship Id="rId70" Type="http://schemas.openxmlformats.org/officeDocument/2006/relationships/customXml" Target="../ink/ink437.xml"/><Relationship Id="rId91" Type="http://schemas.openxmlformats.org/officeDocument/2006/relationships/image" Target="../media/image463.png"/><Relationship Id="rId145" Type="http://schemas.openxmlformats.org/officeDocument/2006/relationships/image" Target="../media/image490.png"/><Relationship Id="rId166" Type="http://schemas.openxmlformats.org/officeDocument/2006/relationships/customXml" Target="../ink/ink485.xml"/><Relationship Id="rId1" Type="http://schemas.openxmlformats.org/officeDocument/2006/relationships/slideLayout" Target="../slideLayouts/slideLayout2.xml"/><Relationship Id="rId28" Type="http://schemas.openxmlformats.org/officeDocument/2006/relationships/customXml" Target="../ink/ink416.xml"/><Relationship Id="rId49" Type="http://schemas.openxmlformats.org/officeDocument/2006/relationships/image" Target="../media/image442.png"/><Relationship Id="rId114" Type="http://schemas.openxmlformats.org/officeDocument/2006/relationships/customXml" Target="../ink/ink459.xml"/><Relationship Id="rId60" Type="http://schemas.openxmlformats.org/officeDocument/2006/relationships/customXml" Target="../ink/ink432.xml"/><Relationship Id="rId81" Type="http://schemas.openxmlformats.org/officeDocument/2006/relationships/image" Target="../media/image458.png"/><Relationship Id="rId135" Type="http://schemas.openxmlformats.org/officeDocument/2006/relationships/image" Target="../media/image485.png"/><Relationship Id="rId156" Type="http://schemas.openxmlformats.org/officeDocument/2006/relationships/customXml" Target="../ink/ink480.xml"/><Relationship Id="rId177" Type="http://schemas.openxmlformats.org/officeDocument/2006/relationships/image" Target="../media/image506.png"/></Relationships>
</file>

<file path=ppt/slides/_rels/slide1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68.png"/><Relationship Id="rId21" Type="http://schemas.openxmlformats.org/officeDocument/2006/relationships/image" Target="../media/image520.png"/><Relationship Id="rId42" Type="http://schemas.openxmlformats.org/officeDocument/2006/relationships/customXml" Target="../ink/ink514.xml"/><Relationship Id="rId63" Type="http://schemas.openxmlformats.org/officeDocument/2006/relationships/image" Target="../media/image541.png"/><Relationship Id="rId84" Type="http://schemas.openxmlformats.org/officeDocument/2006/relationships/customXml" Target="../ink/ink535.xml"/><Relationship Id="rId138" Type="http://schemas.openxmlformats.org/officeDocument/2006/relationships/customXml" Target="../ink/ink562.xml"/><Relationship Id="rId159" Type="http://schemas.openxmlformats.org/officeDocument/2006/relationships/image" Target="../media/image589.png"/><Relationship Id="rId170" Type="http://schemas.openxmlformats.org/officeDocument/2006/relationships/customXml" Target="../ink/ink578.xml"/><Relationship Id="rId191" Type="http://schemas.openxmlformats.org/officeDocument/2006/relationships/image" Target="../media/image605.png"/><Relationship Id="rId205" Type="http://schemas.openxmlformats.org/officeDocument/2006/relationships/image" Target="../media/image612.png"/><Relationship Id="rId107" Type="http://schemas.openxmlformats.org/officeDocument/2006/relationships/image" Target="../media/image563.png"/><Relationship Id="rId11" Type="http://schemas.openxmlformats.org/officeDocument/2006/relationships/image" Target="../media/image515.png"/><Relationship Id="rId32" Type="http://schemas.openxmlformats.org/officeDocument/2006/relationships/customXml" Target="../ink/ink509.xml"/><Relationship Id="rId53" Type="http://schemas.openxmlformats.org/officeDocument/2006/relationships/image" Target="../media/image536.png"/><Relationship Id="rId74" Type="http://schemas.openxmlformats.org/officeDocument/2006/relationships/customXml" Target="../ink/ink530.xml"/><Relationship Id="rId128" Type="http://schemas.openxmlformats.org/officeDocument/2006/relationships/customXml" Target="../ink/ink557.xml"/><Relationship Id="rId149" Type="http://schemas.openxmlformats.org/officeDocument/2006/relationships/image" Target="../media/image584.png"/><Relationship Id="rId5" Type="http://schemas.openxmlformats.org/officeDocument/2006/relationships/image" Target="../media/image512.png"/><Relationship Id="rId95" Type="http://schemas.openxmlformats.org/officeDocument/2006/relationships/image" Target="../media/image557.png"/><Relationship Id="rId160" Type="http://schemas.openxmlformats.org/officeDocument/2006/relationships/customXml" Target="../ink/ink573.xml"/><Relationship Id="rId181" Type="http://schemas.openxmlformats.org/officeDocument/2006/relationships/image" Target="../media/image600.png"/><Relationship Id="rId216" Type="http://schemas.openxmlformats.org/officeDocument/2006/relationships/customXml" Target="../ink/ink601.xml"/><Relationship Id="rId22" Type="http://schemas.openxmlformats.org/officeDocument/2006/relationships/customXml" Target="../ink/ink504.xml"/><Relationship Id="rId43" Type="http://schemas.openxmlformats.org/officeDocument/2006/relationships/image" Target="../media/image531.png"/><Relationship Id="rId64" Type="http://schemas.openxmlformats.org/officeDocument/2006/relationships/customXml" Target="../ink/ink525.xml"/><Relationship Id="rId118" Type="http://schemas.openxmlformats.org/officeDocument/2006/relationships/customXml" Target="../ink/ink552.xml"/><Relationship Id="rId139" Type="http://schemas.openxmlformats.org/officeDocument/2006/relationships/image" Target="../media/image579.png"/><Relationship Id="rId85" Type="http://schemas.openxmlformats.org/officeDocument/2006/relationships/image" Target="../media/image552.png"/><Relationship Id="rId150" Type="http://schemas.openxmlformats.org/officeDocument/2006/relationships/customXml" Target="../ink/ink568.xml"/><Relationship Id="rId171" Type="http://schemas.openxmlformats.org/officeDocument/2006/relationships/image" Target="../media/image595.png"/><Relationship Id="rId192" Type="http://schemas.openxmlformats.org/officeDocument/2006/relationships/customXml" Target="../ink/ink589.xml"/><Relationship Id="rId206" Type="http://schemas.openxmlformats.org/officeDocument/2006/relationships/customXml" Target="../ink/ink596.xml"/><Relationship Id="rId12" Type="http://schemas.openxmlformats.org/officeDocument/2006/relationships/customXml" Target="../ink/ink499.xml"/><Relationship Id="rId33" Type="http://schemas.openxmlformats.org/officeDocument/2006/relationships/image" Target="../media/image526.png"/><Relationship Id="rId108" Type="http://schemas.openxmlformats.org/officeDocument/2006/relationships/customXml" Target="../ink/ink547.xml"/><Relationship Id="rId129" Type="http://schemas.openxmlformats.org/officeDocument/2006/relationships/image" Target="../media/image574.png"/><Relationship Id="rId54" Type="http://schemas.openxmlformats.org/officeDocument/2006/relationships/customXml" Target="../ink/ink520.xml"/><Relationship Id="rId75" Type="http://schemas.openxmlformats.org/officeDocument/2006/relationships/image" Target="../media/image547.png"/><Relationship Id="rId96" Type="http://schemas.openxmlformats.org/officeDocument/2006/relationships/customXml" Target="../ink/ink541.xml"/><Relationship Id="rId140" Type="http://schemas.openxmlformats.org/officeDocument/2006/relationships/customXml" Target="../ink/ink563.xml"/><Relationship Id="rId161" Type="http://schemas.openxmlformats.org/officeDocument/2006/relationships/image" Target="../media/image590.png"/><Relationship Id="rId182" Type="http://schemas.openxmlformats.org/officeDocument/2006/relationships/customXml" Target="../ink/ink584.xml"/><Relationship Id="rId217" Type="http://schemas.openxmlformats.org/officeDocument/2006/relationships/image" Target="../media/image618.png"/><Relationship Id="rId6" Type="http://schemas.openxmlformats.org/officeDocument/2006/relationships/customXml" Target="../ink/ink496.xml"/><Relationship Id="rId23" Type="http://schemas.openxmlformats.org/officeDocument/2006/relationships/image" Target="../media/image521.png"/><Relationship Id="rId119" Type="http://schemas.openxmlformats.org/officeDocument/2006/relationships/image" Target="../media/image569.png"/><Relationship Id="rId44" Type="http://schemas.openxmlformats.org/officeDocument/2006/relationships/customXml" Target="../ink/ink515.xml"/><Relationship Id="rId65" Type="http://schemas.openxmlformats.org/officeDocument/2006/relationships/image" Target="../media/image542.png"/><Relationship Id="rId86" Type="http://schemas.openxmlformats.org/officeDocument/2006/relationships/customXml" Target="../ink/ink536.xml"/><Relationship Id="rId130" Type="http://schemas.openxmlformats.org/officeDocument/2006/relationships/customXml" Target="../ink/ink558.xml"/><Relationship Id="rId151" Type="http://schemas.openxmlformats.org/officeDocument/2006/relationships/image" Target="../media/image585.png"/><Relationship Id="rId172" Type="http://schemas.openxmlformats.org/officeDocument/2006/relationships/customXml" Target="../ink/ink579.xml"/><Relationship Id="rId193" Type="http://schemas.openxmlformats.org/officeDocument/2006/relationships/image" Target="../media/image606.png"/><Relationship Id="rId207" Type="http://schemas.openxmlformats.org/officeDocument/2006/relationships/image" Target="../media/image613.png"/><Relationship Id="rId13" Type="http://schemas.openxmlformats.org/officeDocument/2006/relationships/image" Target="../media/image516.png"/><Relationship Id="rId109" Type="http://schemas.openxmlformats.org/officeDocument/2006/relationships/image" Target="../media/image564.png"/><Relationship Id="rId34" Type="http://schemas.openxmlformats.org/officeDocument/2006/relationships/customXml" Target="../ink/ink510.xml"/><Relationship Id="rId55" Type="http://schemas.openxmlformats.org/officeDocument/2006/relationships/image" Target="../media/image537.png"/><Relationship Id="rId76" Type="http://schemas.openxmlformats.org/officeDocument/2006/relationships/customXml" Target="../ink/ink531.xml"/><Relationship Id="rId97" Type="http://schemas.openxmlformats.org/officeDocument/2006/relationships/image" Target="../media/image558.png"/><Relationship Id="rId120" Type="http://schemas.openxmlformats.org/officeDocument/2006/relationships/customXml" Target="../ink/ink553.xml"/><Relationship Id="rId141" Type="http://schemas.openxmlformats.org/officeDocument/2006/relationships/image" Target="../media/image580.png"/><Relationship Id="rId7" Type="http://schemas.openxmlformats.org/officeDocument/2006/relationships/image" Target="../media/image513.png"/><Relationship Id="rId162" Type="http://schemas.openxmlformats.org/officeDocument/2006/relationships/customXml" Target="../ink/ink574.xml"/><Relationship Id="rId183" Type="http://schemas.openxmlformats.org/officeDocument/2006/relationships/image" Target="../media/image601.png"/><Relationship Id="rId218" Type="http://schemas.openxmlformats.org/officeDocument/2006/relationships/customXml" Target="../ink/ink602.xml"/><Relationship Id="rId24" Type="http://schemas.openxmlformats.org/officeDocument/2006/relationships/customXml" Target="../ink/ink505.xml"/><Relationship Id="rId45" Type="http://schemas.openxmlformats.org/officeDocument/2006/relationships/image" Target="../media/image532.png"/><Relationship Id="rId66" Type="http://schemas.openxmlformats.org/officeDocument/2006/relationships/customXml" Target="../ink/ink526.xml"/><Relationship Id="rId87" Type="http://schemas.openxmlformats.org/officeDocument/2006/relationships/image" Target="../media/image553.png"/><Relationship Id="rId110" Type="http://schemas.openxmlformats.org/officeDocument/2006/relationships/customXml" Target="../ink/ink548.xml"/><Relationship Id="rId131" Type="http://schemas.openxmlformats.org/officeDocument/2006/relationships/image" Target="../media/image575.png"/><Relationship Id="rId152" Type="http://schemas.openxmlformats.org/officeDocument/2006/relationships/customXml" Target="../ink/ink569.xml"/><Relationship Id="rId173" Type="http://schemas.openxmlformats.org/officeDocument/2006/relationships/image" Target="../media/image596.png"/><Relationship Id="rId194" Type="http://schemas.openxmlformats.org/officeDocument/2006/relationships/customXml" Target="../ink/ink590.xml"/><Relationship Id="rId208" Type="http://schemas.openxmlformats.org/officeDocument/2006/relationships/customXml" Target="../ink/ink597.xml"/><Relationship Id="rId14" Type="http://schemas.openxmlformats.org/officeDocument/2006/relationships/customXml" Target="../ink/ink500.xml"/><Relationship Id="rId35" Type="http://schemas.openxmlformats.org/officeDocument/2006/relationships/image" Target="../media/image527.png"/><Relationship Id="rId56" Type="http://schemas.openxmlformats.org/officeDocument/2006/relationships/customXml" Target="../ink/ink521.xml"/><Relationship Id="rId77" Type="http://schemas.openxmlformats.org/officeDocument/2006/relationships/image" Target="../media/image548.png"/><Relationship Id="rId100" Type="http://schemas.openxmlformats.org/officeDocument/2006/relationships/customXml" Target="../ink/ink543.xml"/><Relationship Id="rId8" Type="http://schemas.openxmlformats.org/officeDocument/2006/relationships/customXml" Target="../ink/ink497.xml"/><Relationship Id="rId51" Type="http://schemas.openxmlformats.org/officeDocument/2006/relationships/image" Target="../media/image535.png"/><Relationship Id="rId72" Type="http://schemas.openxmlformats.org/officeDocument/2006/relationships/customXml" Target="../ink/ink529.xml"/><Relationship Id="rId93" Type="http://schemas.openxmlformats.org/officeDocument/2006/relationships/image" Target="../media/image556.png"/><Relationship Id="rId98" Type="http://schemas.openxmlformats.org/officeDocument/2006/relationships/customXml" Target="../ink/ink542.xml"/><Relationship Id="rId121" Type="http://schemas.openxmlformats.org/officeDocument/2006/relationships/image" Target="../media/image570.png"/><Relationship Id="rId142" Type="http://schemas.openxmlformats.org/officeDocument/2006/relationships/customXml" Target="../ink/ink564.xml"/><Relationship Id="rId163" Type="http://schemas.openxmlformats.org/officeDocument/2006/relationships/image" Target="../media/image591.png"/><Relationship Id="rId184" Type="http://schemas.openxmlformats.org/officeDocument/2006/relationships/customXml" Target="../ink/ink585.xml"/><Relationship Id="rId189" Type="http://schemas.openxmlformats.org/officeDocument/2006/relationships/image" Target="../media/image604.png"/><Relationship Id="rId219" Type="http://schemas.openxmlformats.org/officeDocument/2006/relationships/image" Target="../media/image619.png"/><Relationship Id="rId3" Type="http://schemas.openxmlformats.org/officeDocument/2006/relationships/image" Target="../media/image511.png"/><Relationship Id="rId214" Type="http://schemas.openxmlformats.org/officeDocument/2006/relationships/customXml" Target="../ink/ink600.xml"/><Relationship Id="rId25" Type="http://schemas.openxmlformats.org/officeDocument/2006/relationships/image" Target="../media/image522.png"/><Relationship Id="rId46" Type="http://schemas.openxmlformats.org/officeDocument/2006/relationships/customXml" Target="../ink/ink516.xml"/><Relationship Id="rId67" Type="http://schemas.openxmlformats.org/officeDocument/2006/relationships/image" Target="../media/image543.png"/><Relationship Id="rId116" Type="http://schemas.openxmlformats.org/officeDocument/2006/relationships/customXml" Target="../ink/ink551.xml"/><Relationship Id="rId137" Type="http://schemas.openxmlformats.org/officeDocument/2006/relationships/image" Target="../media/image578.png"/><Relationship Id="rId158" Type="http://schemas.openxmlformats.org/officeDocument/2006/relationships/customXml" Target="../ink/ink572.xml"/><Relationship Id="rId20" Type="http://schemas.openxmlformats.org/officeDocument/2006/relationships/customXml" Target="../ink/ink503.xml"/><Relationship Id="rId41" Type="http://schemas.openxmlformats.org/officeDocument/2006/relationships/image" Target="../media/image530.png"/><Relationship Id="rId62" Type="http://schemas.openxmlformats.org/officeDocument/2006/relationships/customXml" Target="../ink/ink524.xml"/><Relationship Id="rId83" Type="http://schemas.openxmlformats.org/officeDocument/2006/relationships/image" Target="../media/image551.png"/><Relationship Id="rId88" Type="http://schemas.openxmlformats.org/officeDocument/2006/relationships/customXml" Target="../ink/ink537.xml"/><Relationship Id="rId111" Type="http://schemas.openxmlformats.org/officeDocument/2006/relationships/image" Target="../media/image565.png"/><Relationship Id="rId132" Type="http://schemas.openxmlformats.org/officeDocument/2006/relationships/customXml" Target="../ink/ink559.xml"/><Relationship Id="rId153" Type="http://schemas.openxmlformats.org/officeDocument/2006/relationships/image" Target="../media/image586.png"/><Relationship Id="rId174" Type="http://schemas.openxmlformats.org/officeDocument/2006/relationships/customXml" Target="../ink/ink580.xml"/><Relationship Id="rId179" Type="http://schemas.openxmlformats.org/officeDocument/2006/relationships/image" Target="../media/image599.png"/><Relationship Id="rId195" Type="http://schemas.openxmlformats.org/officeDocument/2006/relationships/image" Target="../media/image607.png"/><Relationship Id="rId209" Type="http://schemas.openxmlformats.org/officeDocument/2006/relationships/image" Target="../media/image614.png"/><Relationship Id="rId190" Type="http://schemas.openxmlformats.org/officeDocument/2006/relationships/customXml" Target="../ink/ink588.xml"/><Relationship Id="rId204" Type="http://schemas.openxmlformats.org/officeDocument/2006/relationships/customXml" Target="../ink/ink595.xml"/><Relationship Id="rId220" Type="http://schemas.openxmlformats.org/officeDocument/2006/relationships/customXml" Target="../ink/ink603.xml"/><Relationship Id="rId15" Type="http://schemas.openxmlformats.org/officeDocument/2006/relationships/image" Target="../media/image517.png"/><Relationship Id="rId36" Type="http://schemas.openxmlformats.org/officeDocument/2006/relationships/customXml" Target="../ink/ink511.xml"/><Relationship Id="rId57" Type="http://schemas.openxmlformats.org/officeDocument/2006/relationships/image" Target="../media/image538.png"/><Relationship Id="rId106" Type="http://schemas.openxmlformats.org/officeDocument/2006/relationships/customXml" Target="../ink/ink546.xml"/><Relationship Id="rId127" Type="http://schemas.openxmlformats.org/officeDocument/2006/relationships/image" Target="../media/image573.png"/><Relationship Id="rId10" Type="http://schemas.openxmlformats.org/officeDocument/2006/relationships/customXml" Target="../ink/ink498.xml"/><Relationship Id="rId31" Type="http://schemas.openxmlformats.org/officeDocument/2006/relationships/image" Target="../media/image525.png"/><Relationship Id="rId52" Type="http://schemas.openxmlformats.org/officeDocument/2006/relationships/customXml" Target="../ink/ink519.xml"/><Relationship Id="rId73" Type="http://schemas.openxmlformats.org/officeDocument/2006/relationships/image" Target="../media/image546.png"/><Relationship Id="rId78" Type="http://schemas.openxmlformats.org/officeDocument/2006/relationships/customXml" Target="../ink/ink532.xml"/><Relationship Id="rId94" Type="http://schemas.openxmlformats.org/officeDocument/2006/relationships/customXml" Target="../ink/ink540.xml"/><Relationship Id="rId99" Type="http://schemas.openxmlformats.org/officeDocument/2006/relationships/image" Target="../media/image559.png"/><Relationship Id="rId101" Type="http://schemas.openxmlformats.org/officeDocument/2006/relationships/image" Target="../media/image560.png"/><Relationship Id="rId122" Type="http://schemas.openxmlformats.org/officeDocument/2006/relationships/customXml" Target="../ink/ink554.xml"/><Relationship Id="rId143" Type="http://schemas.openxmlformats.org/officeDocument/2006/relationships/image" Target="../media/image581.png"/><Relationship Id="rId148" Type="http://schemas.openxmlformats.org/officeDocument/2006/relationships/customXml" Target="../ink/ink567.xml"/><Relationship Id="rId164" Type="http://schemas.openxmlformats.org/officeDocument/2006/relationships/customXml" Target="../ink/ink575.xml"/><Relationship Id="rId169" Type="http://schemas.openxmlformats.org/officeDocument/2006/relationships/image" Target="../media/image594.png"/><Relationship Id="rId185" Type="http://schemas.openxmlformats.org/officeDocument/2006/relationships/image" Target="../media/image602.png"/><Relationship Id="rId4" Type="http://schemas.openxmlformats.org/officeDocument/2006/relationships/customXml" Target="../ink/ink495.xml"/><Relationship Id="rId9" Type="http://schemas.openxmlformats.org/officeDocument/2006/relationships/image" Target="../media/image514.png"/><Relationship Id="rId180" Type="http://schemas.openxmlformats.org/officeDocument/2006/relationships/customXml" Target="../ink/ink583.xml"/><Relationship Id="rId210" Type="http://schemas.openxmlformats.org/officeDocument/2006/relationships/customXml" Target="../ink/ink598.xml"/><Relationship Id="rId215" Type="http://schemas.openxmlformats.org/officeDocument/2006/relationships/image" Target="../media/image617.png"/><Relationship Id="rId26" Type="http://schemas.openxmlformats.org/officeDocument/2006/relationships/customXml" Target="../ink/ink506.xml"/><Relationship Id="rId47" Type="http://schemas.openxmlformats.org/officeDocument/2006/relationships/image" Target="../media/image533.png"/><Relationship Id="rId68" Type="http://schemas.openxmlformats.org/officeDocument/2006/relationships/customXml" Target="../ink/ink527.xml"/><Relationship Id="rId89" Type="http://schemas.openxmlformats.org/officeDocument/2006/relationships/image" Target="../media/image554.png"/><Relationship Id="rId112" Type="http://schemas.openxmlformats.org/officeDocument/2006/relationships/customXml" Target="../ink/ink549.xml"/><Relationship Id="rId133" Type="http://schemas.openxmlformats.org/officeDocument/2006/relationships/image" Target="../media/image576.png"/><Relationship Id="rId154" Type="http://schemas.openxmlformats.org/officeDocument/2006/relationships/customXml" Target="../ink/ink570.xml"/><Relationship Id="rId175" Type="http://schemas.openxmlformats.org/officeDocument/2006/relationships/image" Target="../media/image597.png"/><Relationship Id="rId196" Type="http://schemas.openxmlformats.org/officeDocument/2006/relationships/customXml" Target="../ink/ink591.xml"/><Relationship Id="rId200" Type="http://schemas.openxmlformats.org/officeDocument/2006/relationships/customXml" Target="../ink/ink593.xml"/><Relationship Id="rId16" Type="http://schemas.openxmlformats.org/officeDocument/2006/relationships/customXml" Target="../ink/ink501.xml"/><Relationship Id="rId221" Type="http://schemas.openxmlformats.org/officeDocument/2006/relationships/image" Target="../media/image620.png"/><Relationship Id="rId37" Type="http://schemas.openxmlformats.org/officeDocument/2006/relationships/image" Target="../media/image528.png"/><Relationship Id="rId58" Type="http://schemas.openxmlformats.org/officeDocument/2006/relationships/customXml" Target="../ink/ink522.xml"/><Relationship Id="rId79" Type="http://schemas.openxmlformats.org/officeDocument/2006/relationships/image" Target="../media/image549.png"/><Relationship Id="rId102" Type="http://schemas.openxmlformats.org/officeDocument/2006/relationships/customXml" Target="../ink/ink544.xml"/><Relationship Id="rId123" Type="http://schemas.openxmlformats.org/officeDocument/2006/relationships/image" Target="../media/image571.png"/><Relationship Id="rId144" Type="http://schemas.openxmlformats.org/officeDocument/2006/relationships/customXml" Target="../ink/ink565.xml"/><Relationship Id="rId90" Type="http://schemas.openxmlformats.org/officeDocument/2006/relationships/customXml" Target="../ink/ink538.xml"/><Relationship Id="rId165" Type="http://schemas.openxmlformats.org/officeDocument/2006/relationships/image" Target="../media/image592.png"/><Relationship Id="rId186" Type="http://schemas.openxmlformats.org/officeDocument/2006/relationships/customXml" Target="../ink/ink586.xml"/><Relationship Id="rId211" Type="http://schemas.openxmlformats.org/officeDocument/2006/relationships/image" Target="../media/image615.png"/><Relationship Id="rId27" Type="http://schemas.openxmlformats.org/officeDocument/2006/relationships/image" Target="../media/image523.png"/><Relationship Id="rId48" Type="http://schemas.openxmlformats.org/officeDocument/2006/relationships/customXml" Target="../ink/ink517.xml"/><Relationship Id="rId69" Type="http://schemas.openxmlformats.org/officeDocument/2006/relationships/image" Target="../media/image544.png"/><Relationship Id="rId113" Type="http://schemas.openxmlformats.org/officeDocument/2006/relationships/image" Target="../media/image566.png"/><Relationship Id="rId134" Type="http://schemas.openxmlformats.org/officeDocument/2006/relationships/customXml" Target="../ink/ink560.xml"/><Relationship Id="rId80" Type="http://schemas.openxmlformats.org/officeDocument/2006/relationships/customXml" Target="../ink/ink533.xml"/><Relationship Id="rId155" Type="http://schemas.openxmlformats.org/officeDocument/2006/relationships/image" Target="../media/image587.png"/><Relationship Id="rId176" Type="http://schemas.openxmlformats.org/officeDocument/2006/relationships/customXml" Target="../ink/ink581.xml"/><Relationship Id="rId197" Type="http://schemas.openxmlformats.org/officeDocument/2006/relationships/image" Target="../media/image608.png"/><Relationship Id="rId201" Type="http://schemas.openxmlformats.org/officeDocument/2006/relationships/image" Target="../media/image610.png"/><Relationship Id="rId17" Type="http://schemas.openxmlformats.org/officeDocument/2006/relationships/image" Target="../media/image518.png"/><Relationship Id="rId38" Type="http://schemas.openxmlformats.org/officeDocument/2006/relationships/customXml" Target="../ink/ink512.xml"/><Relationship Id="rId59" Type="http://schemas.openxmlformats.org/officeDocument/2006/relationships/image" Target="../media/image539.png"/><Relationship Id="rId103" Type="http://schemas.openxmlformats.org/officeDocument/2006/relationships/image" Target="../media/image561.png"/><Relationship Id="rId124" Type="http://schemas.openxmlformats.org/officeDocument/2006/relationships/customXml" Target="../ink/ink555.xml"/><Relationship Id="rId70" Type="http://schemas.openxmlformats.org/officeDocument/2006/relationships/customXml" Target="../ink/ink528.xml"/><Relationship Id="rId91" Type="http://schemas.openxmlformats.org/officeDocument/2006/relationships/image" Target="../media/image555.png"/><Relationship Id="rId145" Type="http://schemas.openxmlformats.org/officeDocument/2006/relationships/image" Target="../media/image582.png"/><Relationship Id="rId166" Type="http://schemas.openxmlformats.org/officeDocument/2006/relationships/customXml" Target="../ink/ink576.xml"/><Relationship Id="rId187" Type="http://schemas.openxmlformats.org/officeDocument/2006/relationships/image" Target="../media/image603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599.xml"/><Relationship Id="rId28" Type="http://schemas.openxmlformats.org/officeDocument/2006/relationships/customXml" Target="../ink/ink507.xml"/><Relationship Id="rId49" Type="http://schemas.openxmlformats.org/officeDocument/2006/relationships/image" Target="../media/image534.png"/><Relationship Id="rId114" Type="http://schemas.openxmlformats.org/officeDocument/2006/relationships/customXml" Target="../ink/ink550.xml"/><Relationship Id="rId60" Type="http://schemas.openxmlformats.org/officeDocument/2006/relationships/customXml" Target="../ink/ink523.xml"/><Relationship Id="rId81" Type="http://schemas.openxmlformats.org/officeDocument/2006/relationships/image" Target="../media/image550.png"/><Relationship Id="rId135" Type="http://schemas.openxmlformats.org/officeDocument/2006/relationships/image" Target="../media/image577.png"/><Relationship Id="rId156" Type="http://schemas.openxmlformats.org/officeDocument/2006/relationships/customXml" Target="../ink/ink571.xml"/><Relationship Id="rId177" Type="http://schemas.openxmlformats.org/officeDocument/2006/relationships/image" Target="../media/image598.png"/><Relationship Id="rId198" Type="http://schemas.openxmlformats.org/officeDocument/2006/relationships/customXml" Target="../ink/ink592.xml"/><Relationship Id="rId202" Type="http://schemas.openxmlformats.org/officeDocument/2006/relationships/customXml" Target="../ink/ink594.xml"/><Relationship Id="rId18" Type="http://schemas.openxmlformats.org/officeDocument/2006/relationships/customXml" Target="../ink/ink502.xml"/><Relationship Id="rId39" Type="http://schemas.openxmlformats.org/officeDocument/2006/relationships/image" Target="../media/image529.png"/><Relationship Id="rId50" Type="http://schemas.openxmlformats.org/officeDocument/2006/relationships/customXml" Target="../ink/ink518.xml"/><Relationship Id="rId104" Type="http://schemas.openxmlformats.org/officeDocument/2006/relationships/customXml" Target="../ink/ink545.xml"/><Relationship Id="rId125" Type="http://schemas.openxmlformats.org/officeDocument/2006/relationships/image" Target="../media/image572.png"/><Relationship Id="rId146" Type="http://schemas.openxmlformats.org/officeDocument/2006/relationships/customXml" Target="../ink/ink566.xml"/><Relationship Id="rId167" Type="http://schemas.openxmlformats.org/officeDocument/2006/relationships/image" Target="../media/image593.png"/><Relationship Id="rId188" Type="http://schemas.openxmlformats.org/officeDocument/2006/relationships/customXml" Target="../ink/ink587.xml"/><Relationship Id="rId71" Type="http://schemas.openxmlformats.org/officeDocument/2006/relationships/image" Target="../media/image545.png"/><Relationship Id="rId92" Type="http://schemas.openxmlformats.org/officeDocument/2006/relationships/customXml" Target="../ink/ink539.xml"/><Relationship Id="rId213" Type="http://schemas.openxmlformats.org/officeDocument/2006/relationships/image" Target="../media/image616.png"/><Relationship Id="rId2" Type="http://schemas.openxmlformats.org/officeDocument/2006/relationships/notesSlide" Target="../notesSlides/notesSlide2.xml"/><Relationship Id="rId29" Type="http://schemas.openxmlformats.org/officeDocument/2006/relationships/image" Target="../media/image524.png"/><Relationship Id="rId40" Type="http://schemas.openxmlformats.org/officeDocument/2006/relationships/customXml" Target="../ink/ink513.xml"/><Relationship Id="rId115" Type="http://schemas.openxmlformats.org/officeDocument/2006/relationships/image" Target="../media/image567.png"/><Relationship Id="rId136" Type="http://schemas.openxmlformats.org/officeDocument/2006/relationships/customXml" Target="../ink/ink561.xml"/><Relationship Id="rId157" Type="http://schemas.openxmlformats.org/officeDocument/2006/relationships/image" Target="../media/image588.png"/><Relationship Id="rId178" Type="http://schemas.openxmlformats.org/officeDocument/2006/relationships/customXml" Target="../ink/ink582.xml"/><Relationship Id="rId61" Type="http://schemas.openxmlformats.org/officeDocument/2006/relationships/image" Target="../media/image540.png"/><Relationship Id="rId82" Type="http://schemas.openxmlformats.org/officeDocument/2006/relationships/customXml" Target="../ink/ink534.xml"/><Relationship Id="rId199" Type="http://schemas.openxmlformats.org/officeDocument/2006/relationships/image" Target="../media/image609.png"/><Relationship Id="rId203" Type="http://schemas.openxmlformats.org/officeDocument/2006/relationships/image" Target="../media/image611.png"/><Relationship Id="rId19" Type="http://schemas.openxmlformats.org/officeDocument/2006/relationships/image" Target="../media/image519.png"/><Relationship Id="rId30" Type="http://schemas.openxmlformats.org/officeDocument/2006/relationships/customXml" Target="../ink/ink508.xml"/><Relationship Id="rId105" Type="http://schemas.openxmlformats.org/officeDocument/2006/relationships/image" Target="../media/image562.png"/><Relationship Id="rId126" Type="http://schemas.openxmlformats.org/officeDocument/2006/relationships/customXml" Target="../ink/ink556.xml"/><Relationship Id="rId147" Type="http://schemas.openxmlformats.org/officeDocument/2006/relationships/image" Target="../media/image583.png"/><Relationship Id="rId168" Type="http://schemas.openxmlformats.org/officeDocument/2006/relationships/customXml" Target="../ink/ink577.xml"/></Relationships>
</file>

<file path=ppt/slides/_rels/slide12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660.xml"/><Relationship Id="rId21" Type="http://schemas.openxmlformats.org/officeDocument/2006/relationships/customXml" Target="../ink/ink612.xml"/><Relationship Id="rId63" Type="http://schemas.openxmlformats.org/officeDocument/2006/relationships/customXml" Target="../ink/ink633.xml"/><Relationship Id="rId159" Type="http://schemas.openxmlformats.org/officeDocument/2006/relationships/customXml" Target="../ink/ink681.xml"/><Relationship Id="rId170" Type="http://schemas.openxmlformats.org/officeDocument/2006/relationships/image" Target="../media/image704.png"/><Relationship Id="rId226" Type="http://schemas.openxmlformats.org/officeDocument/2006/relationships/image" Target="../media/image732.png"/><Relationship Id="rId268" Type="http://schemas.openxmlformats.org/officeDocument/2006/relationships/image" Target="../media/image753.png"/><Relationship Id="rId32" Type="http://schemas.openxmlformats.org/officeDocument/2006/relationships/image" Target="../media/image635.png"/><Relationship Id="rId74" Type="http://schemas.openxmlformats.org/officeDocument/2006/relationships/image" Target="../media/image656.png"/><Relationship Id="rId128" Type="http://schemas.openxmlformats.org/officeDocument/2006/relationships/image" Target="../media/image683.png"/><Relationship Id="rId5" Type="http://schemas.openxmlformats.org/officeDocument/2006/relationships/customXml" Target="../ink/ink604.xml"/><Relationship Id="rId181" Type="http://schemas.openxmlformats.org/officeDocument/2006/relationships/customXml" Target="../ink/ink692.xml"/><Relationship Id="rId237" Type="http://schemas.openxmlformats.org/officeDocument/2006/relationships/customXml" Target="../ink/ink720.xml"/><Relationship Id="rId279" Type="http://schemas.openxmlformats.org/officeDocument/2006/relationships/customXml" Target="../ink/ink741.xml"/><Relationship Id="rId43" Type="http://schemas.openxmlformats.org/officeDocument/2006/relationships/customXml" Target="../ink/ink623.xml"/><Relationship Id="rId139" Type="http://schemas.openxmlformats.org/officeDocument/2006/relationships/customXml" Target="../ink/ink671.xml"/><Relationship Id="rId290" Type="http://schemas.openxmlformats.org/officeDocument/2006/relationships/image" Target="../media/image764.png"/><Relationship Id="rId85" Type="http://schemas.openxmlformats.org/officeDocument/2006/relationships/customXml" Target="../ink/ink644.xml"/><Relationship Id="rId150" Type="http://schemas.openxmlformats.org/officeDocument/2006/relationships/image" Target="../media/image694.png"/><Relationship Id="rId192" Type="http://schemas.openxmlformats.org/officeDocument/2006/relationships/image" Target="../media/image715.png"/><Relationship Id="rId206" Type="http://schemas.openxmlformats.org/officeDocument/2006/relationships/image" Target="../media/image722.png"/><Relationship Id="rId248" Type="http://schemas.openxmlformats.org/officeDocument/2006/relationships/image" Target="../media/image743.png"/><Relationship Id="rId12" Type="http://schemas.openxmlformats.org/officeDocument/2006/relationships/image" Target="../media/image625.png"/><Relationship Id="rId108" Type="http://schemas.openxmlformats.org/officeDocument/2006/relationships/image" Target="../media/image673.png"/><Relationship Id="rId54" Type="http://schemas.openxmlformats.org/officeDocument/2006/relationships/image" Target="../media/image646.png"/><Relationship Id="rId75" Type="http://schemas.openxmlformats.org/officeDocument/2006/relationships/customXml" Target="../ink/ink639.xml"/><Relationship Id="rId96" Type="http://schemas.openxmlformats.org/officeDocument/2006/relationships/image" Target="../media/image667.png"/><Relationship Id="rId140" Type="http://schemas.openxmlformats.org/officeDocument/2006/relationships/image" Target="../media/image689.png"/><Relationship Id="rId161" Type="http://schemas.openxmlformats.org/officeDocument/2006/relationships/customXml" Target="../ink/ink682.xml"/><Relationship Id="rId182" Type="http://schemas.openxmlformats.org/officeDocument/2006/relationships/image" Target="../media/image710.png"/><Relationship Id="rId217" Type="http://schemas.openxmlformats.org/officeDocument/2006/relationships/customXml" Target="../ink/ink710.xml"/><Relationship Id="rId6" Type="http://schemas.openxmlformats.org/officeDocument/2006/relationships/image" Target="../media/image622.png"/><Relationship Id="rId238" Type="http://schemas.openxmlformats.org/officeDocument/2006/relationships/image" Target="../media/image738.png"/><Relationship Id="rId259" Type="http://schemas.openxmlformats.org/officeDocument/2006/relationships/customXml" Target="../ink/ink731.xml"/><Relationship Id="rId23" Type="http://schemas.openxmlformats.org/officeDocument/2006/relationships/customXml" Target="../ink/ink613.xml"/><Relationship Id="rId119" Type="http://schemas.openxmlformats.org/officeDocument/2006/relationships/customXml" Target="../ink/ink661.xml"/><Relationship Id="rId270" Type="http://schemas.openxmlformats.org/officeDocument/2006/relationships/image" Target="../media/image754.png"/><Relationship Id="rId291" Type="http://schemas.openxmlformats.org/officeDocument/2006/relationships/customXml" Target="../ink/ink747.xml"/><Relationship Id="rId44" Type="http://schemas.openxmlformats.org/officeDocument/2006/relationships/image" Target="../media/image641.png"/><Relationship Id="rId65" Type="http://schemas.openxmlformats.org/officeDocument/2006/relationships/customXml" Target="../ink/ink634.xml"/><Relationship Id="rId86" Type="http://schemas.openxmlformats.org/officeDocument/2006/relationships/image" Target="../media/image662.png"/><Relationship Id="rId130" Type="http://schemas.openxmlformats.org/officeDocument/2006/relationships/image" Target="../media/image684.png"/><Relationship Id="rId151" Type="http://schemas.openxmlformats.org/officeDocument/2006/relationships/customXml" Target="../ink/ink677.xml"/><Relationship Id="rId172" Type="http://schemas.openxmlformats.org/officeDocument/2006/relationships/image" Target="../media/image705.png"/><Relationship Id="rId193" Type="http://schemas.openxmlformats.org/officeDocument/2006/relationships/customXml" Target="../ink/ink698.xml"/><Relationship Id="rId207" Type="http://schemas.openxmlformats.org/officeDocument/2006/relationships/customXml" Target="../ink/ink705.xml"/><Relationship Id="rId228" Type="http://schemas.openxmlformats.org/officeDocument/2006/relationships/image" Target="../media/image733.png"/><Relationship Id="rId249" Type="http://schemas.openxmlformats.org/officeDocument/2006/relationships/customXml" Target="../ink/ink726.xml"/><Relationship Id="rId13" Type="http://schemas.openxmlformats.org/officeDocument/2006/relationships/customXml" Target="../ink/ink608.xml"/><Relationship Id="rId109" Type="http://schemas.openxmlformats.org/officeDocument/2006/relationships/customXml" Target="../ink/ink656.xml"/><Relationship Id="rId260" Type="http://schemas.openxmlformats.org/officeDocument/2006/relationships/image" Target="../media/image749.png"/><Relationship Id="rId281" Type="http://schemas.openxmlformats.org/officeDocument/2006/relationships/customXml" Target="../ink/ink742.xml"/><Relationship Id="rId34" Type="http://schemas.openxmlformats.org/officeDocument/2006/relationships/image" Target="../media/image636.png"/><Relationship Id="rId55" Type="http://schemas.openxmlformats.org/officeDocument/2006/relationships/customXml" Target="../ink/ink629.xml"/><Relationship Id="rId76" Type="http://schemas.openxmlformats.org/officeDocument/2006/relationships/image" Target="../media/image657.png"/><Relationship Id="rId97" Type="http://schemas.openxmlformats.org/officeDocument/2006/relationships/customXml" Target="../ink/ink650.xml"/><Relationship Id="rId120" Type="http://schemas.openxmlformats.org/officeDocument/2006/relationships/image" Target="../media/image679.png"/><Relationship Id="rId141" Type="http://schemas.openxmlformats.org/officeDocument/2006/relationships/customXml" Target="../ink/ink672.xml"/><Relationship Id="rId7" Type="http://schemas.openxmlformats.org/officeDocument/2006/relationships/customXml" Target="../ink/ink605.xml"/><Relationship Id="rId162" Type="http://schemas.openxmlformats.org/officeDocument/2006/relationships/image" Target="../media/image700.png"/><Relationship Id="rId183" Type="http://schemas.openxmlformats.org/officeDocument/2006/relationships/customXml" Target="../ink/ink693.xml"/><Relationship Id="rId218" Type="http://schemas.openxmlformats.org/officeDocument/2006/relationships/image" Target="../media/image728.png"/><Relationship Id="rId239" Type="http://schemas.openxmlformats.org/officeDocument/2006/relationships/customXml" Target="../ink/ink721.xml"/><Relationship Id="rId250" Type="http://schemas.openxmlformats.org/officeDocument/2006/relationships/image" Target="../media/image744.png"/><Relationship Id="rId271" Type="http://schemas.openxmlformats.org/officeDocument/2006/relationships/customXml" Target="../ink/ink737.xml"/><Relationship Id="rId292" Type="http://schemas.openxmlformats.org/officeDocument/2006/relationships/image" Target="../media/image765.png"/><Relationship Id="rId24" Type="http://schemas.openxmlformats.org/officeDocument/2006/relationships/image" Target="../media/image631.png"/><Relationship Id="rId45" Type="http://schemas.openxmlformats.org/officeDocument/2006/relationships/customXml" Target="../ink/ink624.xml"/><Relationship Id="rId66" Type="http://schemas.openxmlformats.org/officeDocument/2006/relationships/image" Target="../media/image652.png"/><Relationship Id="rId87" Type="http://schemas.openxmlformats.org/officeDocument/2006/relationships/customXml" Target="../ink/ink645.xml"/><Relationship Id="rId110" Type="http://schemas.openxmlformats.org/officeDocument/2006/relationships/image" Target="../media/image674.png"/><Relationship Id="rId131" Type="http://schemas.openxmlformats.org/officeDocument/2006/relationships/customXml" Target="../ink/ink667.xml"/><Relationship Id="rId152" Type="http://schemas.openxmlformats.org/officeDocument/2006/relationships/image" Target="../media/image695.png"/><Relationship Id="rId173" Type="http://schemas.openxmlformats.org/officeDocument/2006/relationships/customXml" Target="../ink/ink688.xml"/><Relationship Id="rId194" Type="http://schemas.openxmlformats.org/officeDocument/2006/relationships/image" Target="../media/image716.png"/><Relationship Id="rId208" Type="http://schemas.openxmlformats.org/officeDocument/2006/relationships/image" Target="../media/image723.png"/><Relationship Id="rId229" Type="http://schemas.openxmlformats.org/officeDocument/2006/relationships/customXml" Target="../ink/ink716.xml"/><Relationship Id="rId240" Type="http://schemas.openxmlformats.org/officeDocument/2006/relationships/image" Target="../media/image739.png"/><Relationship Id="rId261" Type="http://schemas.openxmlformats.org/officeDocument/2006/relationships/customXml" Target="../ink/ink732.xml"/><Relationship Id="rId14" Type="http://schemas.openxmlformats.org/officeDocument/2006/relationships/image" Target="../media/image626.png"/><Relationship Id="rId35" Type="http://schemas.openxmlformats.org/officeDocument/2006/relationships/customXml" Target="../ink/ink619.xml"/><Relationship Id="rId56" Type="http://schemas.openxmlformats.org/officeDocument/2006/relationships/image" Target="../media/image647.png"/><Relationship Id="rId77" Type="http://schemas.openxmlformats.org/officeDocument/2006/relationships/customXml" Target="../ink/ink640.xml"/><Relationship Id="rId100" Type="http://schemas.openxmlformats.org/officeDocument/2006/relationships/image" Target="../media/image669.png"/><Relationship Id="rId282" Type="http://schemas.openxmlformats.org/officeDocument/2006/relationships/image" Target="../media/image760.png"/><Relationship Id="rId8" Type="http://schemas.openxmlformats.org/officeDocument/2006/relationships/image" Target="../media/image623.png"/><Relationship Id="rId98" Type="http://schemas.openxmlformats.org/officeDocument/2006/relationships/image" Target="../media/image668.png"/><Relationship Id="rId121" Type="http://schemas.openxmlformats.org/officeDocument/2006/relationships/customXml" Target="../ink/ink662.xml"/><Relationship Id="rId142" Type="http://schemas.openxmlformats.org/officeDocument/2006/relationships/image" Target="../media/image690.png"/><Relationship Id="rId163" Type="http://schemas.openxmlformats.org/officeDocument/2006/relationships/customXml" Target="../ink/ink683.xml"/><Relationship Id="rId184" Type="http://schemas.openxmlformats.org/officeDocument/2006/relationships/image" Target="../media/image711.png"/><Relationship Id="rId219" Type="http://schemas.openxmlformats.org/officeDocument/2006/relationships/customXml" Target="../ink/ink711.xml"/><Relationship Id="rId230" Type="http://schemas.openxmlformats.org/officeDocument/2006/relationships/image" Target="../media/image734.png"/><Relationship Id="rId251" Type="http://schemas.openxmlformats.org/officeDocument/2006/relationships/customXml" Target="../ink/ink727.xml"/><Relationship Id="rId25" Type="http://schemas.openxmlformats.org/officeDocument/2006/relationships/customXml" Target="../ink/ink614.xml"/><Relationship Id="rId46" Type="http://schemas.openxmlformats.org/officeDocument/2006/relationships/image" Target="../media/image642.png"/><Relationship Id="rId67" Type="http://schemas.openxmlformats.org/officeDocument/2006/relationships/customXml" Target="../ink/ink635.xml"/><Relationship Id="rId272" Type="http://schemas.openxmlformats.org/officeDocument/2006/relationships/image" Target="../media/image755.png"/><Relationship Id="rId293" Type="http://schemas.openxmlformats.org/officeDocument/2006/relationships/customXml" Target="../ink/ink748.xml"/><Relationship Id="rId88" Type="http://schemas.openxmlformats.org/officeDocument/2006/relationships/image" Target="../media/image663.png"/><Relationship Id="rId111" Type="http://schemas.openxmlformats.org/officeDocument/2006/relationships/customXml" Target="../ink/ink657.xml"/><Relationship Id="rId132" Type="http://schemas.openxmlformats.org/officeDocument/2006/relationships/image" Target="../media/image685.png"/><Relationship Id="rId153" Type="http://schemas.openxmlformats.org/officeDocument/2006/relationships/customXml" Target="../ink/ink678.xml"/><Relationship Id="rId174" Type="http://schemas.openxmlformats.org/officeDocument/2006/relationships/image" Target="../media/image706.png"/><Relationship Id="rId195" Type="http://schemas.openxmlformats.org/officeDocument/2006/relationships/customXml" Target="../ink/ink699.xml"/><Relationship Id="rId209" Type="http://schemas.openxmlformats.org/officeDocument/2006/relationships/customXml" Target="../ink/ink706.xml"/><Relationship Id="rId220" Type="http://schemas.openxmlformats.org/officeDocument/2006/relationships/image" Target="../media/image729.png"/><Relationship Id="rId241" Type="http://schemas.openxmlformats.org/officeDocument/2006/relationships/customXml" Target="../ink/ink722.xml"/><Relationship Id="rId15" Type="http://schemas.openxmlformats.org/officeDocument/2006/relationships/customXml" Target="../ink/ink609.xml"/><Relationship Id="rId36" Type="http://schemas.openxmlformats.org/officeDocument/2006/relationships/image" Target="../media/image637.png"/><Relationship Id="rId57" Type="http://schemas.openxmlformats.org/officeDocument/2006/relationships/customXml" Target="../ink/ink630.xml"/><Relationship Id="rId262" Type="http://schemas.openxmlformats.org/officeDocument/2006/relationships/image" Target="../media/image750.png"/><Relationship Id="rId283" Type="http://schemas.openxmlformats.org/officeDocument/2006/relationships/customXml" Target="../ink/ink743.xml"/><Relationship Id="rId78" Type="http://schemas.openxmlformats.org/officeDocument/2006/relationships/image" Target="../media/image658.png"/><Relationship Id="rId99" Type="http://schemas.openxmlformats.org/officeDocument/2006/relationships/customXml" Target="../ink/ink651.xml"/><Relationship Id="rId101" Type="http://schemas.openxmlformats.org/officeDocument/2006/relationships/customXml" Target="../ink/ink652.xml"/><Relationship Id="rId122" Type="http://schemas.openxmlformats.org/officeDocument/2006/relationships/image" Target="../media/image680.png"/><Relationship Id="rId143" Type="http://schemas.openxmlformats.org/officeDocument/2006/relationships/customXml" Target="../ink/ink673.xml"/><Relationship Id="rId164" Type="http://schemas.openxmlformats.org/officeDocument/2006/relationships/image" Target="../media/image701.png"/><Relationship Id="rId185" Type="http://schemas.openxmlformats.org/officeDocument/2006/relationships/customXml" Target="../ink/ink694.xml"/><Relationship Id="rId9" Type="http://schemas.openxmlformats.org/officeDocument/2006/relationships/customXml" Target="../ink/ink606.xml"/><Relationship Id="rId210" Type="http://schemas.openxmlformats.org/officeDocument/2006/relationships/image" Target="../media/image724.png"/><Relationship Id="rId26" Type="http://schemas.openxmlformats.org/officeDocument/2006/relationships/image" Target="../media/image632.png"/><Relationship Id="rId231" Type="http://schemas.openxmlformats.org/officeDocument/2006/relationships/customXml" Target="../ink/ink717.xml"/><Relationship Id="rId252" Type="http://schemas.openxmlformats.org/officeDocument/2006/relationships/image" Target="../media/image745.png"/><Relationship Id="rId273" Type="http://schemas.openxmlformats.org/officeDocument/2006/relationships/customXml" Target="../ink/ink738.xml"/><Relationship Id="rId294" Type="http://schemas.openxmlformats.org/officeDocument/2006/relationships/image" Target="../media/image766.png"/><Relationship Id="rId47" Type="http://schemas.openxmlformats.org/officeDocument/2006/relationships/customXml" Target="../ink/ink625.xml"/><Relationship Id="rId68" Type="http://schemas.openxmlformats.org/officeDocument/2006/relationships/image" Target="../media/image653.png"/><Relationship Id="rId89" Type="http://schemas.openxmlformats.org/officeDocument/2006/relationships/customXml" Target="../ink/ink646.xml"/><Relationship Id="rId112" Type="http://schemas.openxmlformats.org/officeDocument/2006/relationships/image" Target="../media/image675.png"/><Relationship Id="rId133" Type="http://schemas.openxmlformats.org/officeDocument/2006/relationships/customXml" Target="../ink/ink668.xml"/><Relationship Id="rId154" Type="http://schemas.openxmlformats.org/officeDocument/2006/relationships/image" Target="../media/image696.png"/><Relationship Id="rId175" Type="http://schemas.openxmlformats.org/officeDocument/2006/relationships/customXml" Target="../ink/ink689.xml"/><Relationship Id="rId196" Type="http://schemas.openxmlformats.org/officeDocument/2006/relationships/image" Target="../media/image717.png"/><Relationship Id="rId200" Type="http://schemas.openxmlformats.org/officeDocument/2006/relationships/image" Target="../media/image719.png"/><Relationship Id="rId16" Type="http://schemas.openxmlformats.org/officeDocument/2006/relationships/image" Target="../media/image627.png"/><Relationship Id="rId221" Type="http://schemas.openxmlformats.org/officeDocument/2006/relationships/customXml" Target="../ink/ink712.xml"/><Relationship Id="rId242" Type="http://schemas.openxmlformats.org/officeDocument/2006/relationships/image" Target="../media/image740.png"/><Relationship Id="rId263" Type="http://schemas.openxmlformats.org/officeDocument/2006/relationships/customXml" Target="../ink/ink733.xml"/><Relationship Id="rId284" Type="http://schemas.openxmlformats.org/officeDocument/2006/relationships/image" Target="../media/image761.png"/><Relationship Id="rId37" Type="http://schemas.openxmlformats.org/officeDocument/2006/relationships/customXml" Target="../ink/ink620.xml"/><Relationship Id="rId58" Type="http://schemas.openxmlformats.org/officeDocument/2006/relationships/image" Target="../media/image648.png"/><Relationship Id="rId79" Type="http://schemas.openxmlformats.org/officeDocument/2006/relationships/customXml" Target="../ink/ink641.xml"/><Relationship Id="rId102" Type="http://schemas.openxmlformats.org/officeDocument/2006/relationships/image" Target="../media/image670.png"/><Relationship Id="rId123" Type="http://schemas.openxmlformats.org/officeDocument/2006/relationships/customXml" Target="../ink/ink663.xml"/><Relationship Id="rId144" Type="http://schemas.openxmlformats.org/officeDocument/2006/relationships/image" Target="../media/image691.png"/><Relationship Id="rId90" Type="http://schemas.openxmlformats.org/officeDocument/2006/relationships/image" Target="../media/image664.png"/><Relationship Id="rId165" Type="http://schemas.openxmlformats.org/officeDocument/2006/relationships/customXml" Target="../ink/ink684.xml"/><Relationship Id="rId186" Type="http://schemas.openxmlformats.org/officeDocument/2006/relationships/image" Target="../media/image712.png"/><Relationship Id="rId211" Type="http://schemas.openxmlformats.org/officeDocument/2006/relationships/customXml" Target="../ink/ink707.xml"/><Relationship Id="rId232" Type="http://schemas.openxmlformats.org/officeDocument/2006/relationships/image" Target="../media/image735.png"/><Relationship Id="rId253" Type="http://schemas.openxmlformats.org/officeDocument/2006/relationships/customXml" Target="../ink/ink728.xml"/><Relationship Id="rId274" Type="http://schemas.openxmlformats.org/officeDocument/2006/relationships/image" Target="../media/image756.png"/><Relationship Id="rId295" Type="http://schemas.openxmlformats.org/officeDocument/2006/relationships/customXml" Target="../ink/ink749.xml"/><Relationship Id="rId27" Type="http://schemas.openxmlformats.org/officeDocument/2006/relationships/customXml" Target="../ink/ink615.xml"/><Relationship Id="rId48" Type="http://schemas.openxmlformats.org/officeDocument/2006/relationships/image" Target="../media/image643.png"/><Relationship Id="rId69" Type="http://schemas.openxmlformats.org/officeDocument/2006/relationships/customXml" Target="../ink/ink636.xml"/><Relationship Id="rId113" Type="http://schemas.openxmlformats.org/officeDocument/2006/relationships/customXml" Target="../ink/ink658.xml"/><Relationship Id="rId134" Type="http://schemas.openxmlformats.org/officeDocument/2006/relationships/image" Target="../media/image686.png"/><Relationship Id="rId80" Type="http://schemas.openxmlformats.org/officeDocument/2006/relationships/image" Target="../media/image659.png"/><Relationship Id="rId155" Type="http://schemas.openxmlformats.org/officeDocument/2006/relationships/customXml" Target="../ink/ink679.xml"/><Relationship Id="rId176" Type="http://schemas.openxmlformats.org/officeDocument/2006/relationships/image" Target="../media/image707.png"/><Relationship Id="rId197" Type="http://schemas.openxmlformats.org/officeDocument/2006/relationships/customXml" Target="../ink/ink700.xml"/><Relationship Id="rId201" Type="http://schemas.openxmlformats.org/officeDocument/2006/relationships/customXml" Target="../ink/ink702.xml"/><Relationship Id="rId222" Type="http://schemas.openxmlformats.org/officeDocument/2006/relationships/image" Target="../media/image730.png"/><Relationship Id="rId243" Type="http://schemas.openxmlformats.org/officeDocument/2006/relationships/customXml" Target="../ink/ink723.xml"/><Relationship Id="rId264" Type="http://schemas.openxmlformats.org/officeDocument/2006/relationships/image" Target="../media/image751.png"/><Relationship Id="rId285" Type="http://schemas.openxmlformats.org/officeDocument/2006/relationships/customXml" Target="../ink/ink744.xml"/><Relationship Id="rId17" Type="http://schemas.openxmlformats.org/officeDocument/2006/relationships/customXml" Target="../ink/ink610.xml"/><Relationship Id="rId38" Type="http://schemas.openxmlformats.org/officeDocument/2006/relationships/image" Target="../media/image638.png"/><Relationship Id="rId59" Type="http://schemas.openxmlformats.org/officeDocument/2006/relationships/customXml" Target="../ink/ink631.xml"/><Relationship Id="rId103" Type="http://schemas.openxmlformats.org/officeDocument/2006/relationships/customXml" Target="../ink/ink653.xml"/><Relationship Id="rId124" Type="http://schemas.openxmlformats.org/officeDocument/2006/relationships/image" Target="../media/image681.png"/><Relationship Id="rId70" Type="http://schemas.openxmlformats.org/officeDocument/2006/relationships/image" Target="../media/image654.png"/><Relationship Id="rId91" Type="http://schemas.openxmlformats.org/officeDocument/2006/relationships/customXml" Target="../ink/ink647.xml"/><Relationship Id="rId145" Type="http://schemas.openxmlformats.org/officeDocument/2006/relationships/customXml" Target="../ink/ink674.xml"/><Relationship Id="rId166" Type="http://schemas.openxmlformats.org/officeDocument/2006/relationships/image" Target="../media/image702.png"/><Relationship Id="rId187" Type="http://schemas.openxmlformats.org/officeDocument/2006/relationships/customXml" Target="../ink/ink695.xml"/><Relationship Id="rId1" Type="http://schemas.openxmlformats.org/officeDocument/2006/relationships/slideLayout" Target="../slideLayouts/slideLayout2.xml"/><Relationship Id="rId212" Type="http://schemas.openxmlformats.org/officeDocument/2006/relationships/image" Target="../media/image725.png"/><Relationship Id="rId233" Type="http://schemas.openxmlformats.org/officeDocument/2006/relationships/customXml" Target="../ink/ink718.xml"/><Relationship Id="rId254" Type="http://schemas.openxmlformats.org/officeDocument/2006/relationships/image" Target="../media/image746.png"/><Relationship Id="rId28" Type="http://schemas.openxmlformats.org/officeDocument/2006/relationships/image" Target="../media/image633.png"/><Relationship Id="rId49" Type="http://schemas.openxmlformats.org/officeDocument/2006/relationships/customXml" Target="../ink/ink626.xml"/><Relationship Id="rId114" Type="http://schemas.openxmlformats.org/officeDocument/2006/relationships/image" Target="../media/image676.png"/><Relationship Id="rId275" Type="http://schemas.openxmlformats.org/officeDocument/2006/relationships/customXml" Target="../ink/ink739.xml"/><Relationship Id="rId296" Type="http://schemas.openxmlformats.org/officeDocument/2006/relationships/image" Target="../media/image767.png"/><Relationship Id="rId60" Type="http://schemas.openxmlformats.org/officeDocument/2006/relationships/image" Target="../media/image649.png"/><Relationship Id="rId81" Type="http://schemas.openxmlformats.org/officeDocument/2006/relationships/customXml" Target="../ink/ink642.xml"/><Relationship Id="rId135" Type="http://schemas.openxmlformats.org/officeDocument/2006/relationships/customXml" Target="../ink/ink669.xml"/><Relationship Id="rId156" Type="http://schemas.openxmlformats.org/officeDocument/2006/relationships/image" Target="../media/image697.png"/><Relationship Id="rId177" Type="http://schemas.openxmlformats.org/officeDocument/2006/relationships/customXml" Target="../ink/ink690.xml"/><Relationship Id="rId198" Type="http://schemas.openxmlformats.org/officeDocument/2006/relationships/image" Target="../media/image718.png"/><Relationship Id="rId202" Type="http://schemas.openxmlformats.org/officeDocument/2006/relationships/image" Target="../media/image720.png"/><Relationship Id="rId223" Type="http://schemas.openxmlformats.org/officeDocument/2006/relationships/customXml" Target="../ink/ink713.xml"/><Relationship Id="rId244" Type="http://schemas.openxmlformats.org/officeDocument/2006/relationships/image" Target="../media/image741.png"/><Relationship Id="rId18" Type="http://schemas.openxmlformats.org/officeDocument/2006/relationships/image" Target="../media/image628.png"/><Relationship Id="rId39" Type="http://schemas.openxmlformats.org/officeDocument/2006/relationships/customXml" Target="../ink/ink621.xml"/><Relationship Id="rId265" Type="http://schemas.openxmlformats.org/officeDocument/2006/relationships/customXml" Target="../ink/ink734.xml"/><Relationship Id="rId286" Type="http://schemas.openxmlformats.org/officeDocument/2006/relationships/image" Target="../media/image762.png"/><Relationship Id="rId50" Type="http://schemas.openxmlformats.org/officeDocument/2006/relationships/image" Target="../media/image644.png"/><Relationship Id="rId104" Type="http://schemas.openxmlformats.org/officeDocument/2006/relationships/image" Target="../media/image671.png"/><Relationship Id="rId125" Type="http://schemas.openxmlformats.org/officeDocument/2006/relationships/customXml" Target="../ink/ink664.xml"/><Relationship Id="rId146" Type="http://schemas.openxmlformats.org/officeDocument/2006/relationships/image" Target="../media/image692.png"/><Relationship Id="rId167" Type="http://schemas.openxmlformats.org/officeDocument/2006/relationships/customXml" Target="../ink/ink685.xml"/><Relationship Id="rId188" Type="http://schemas.openxmlformats.org/officeDocument/2006/relationships/image" Target="../media/image713.png"/><Relationship Id="rId71" Type="http://schemas.openxmlformats.org/officeDocument/2006/relationships/customXml" Target="../ink/ink637.xml"/><Relationship Id="rId92" Type="http://schemas.openxmlformats.org/officeDocument/2006/relationships/image" Target="../media/image665.png"/><Relationship Id="rId213" Type="http://schemas.openxmlformats.org/officeDocument/2006/relationships/customXml" Target="../ink/ink708.xml"/><Relationship Id="rId234" Type="http://schemas.openxmlformats.org/officeDocument/2006/relationships/image" Target="../media/image736.png"/><Relationship Id="rId2" Type="http://schemas.openxmlformats.org/officeDocument/2006/relationships/notesSlide" Target="../notesSlides/notesSlide3.xml"/><Relationship Id="rId29" Type="http://schemas.openxmlformats.org/officeDocument/2006/relationships/customXml" Target="../ink/ink616.xml"/><Relationship Id="rId255" Type="http://schemas.openxmlformats.org/officeDocument/2006/relationships/customXml" Target="../ink/ink729.xml"/><Relationship Id="rId276" Type="http://schemas.openxmlformats.org/officeDocument/2006/relationships/image" Target="../media/image757.png"/><Relationship Id="rId297" Type="http://schemas.openxmlformats.org/officeDocument/2006/relationships/customXml" Target="../ink/ink750.xml"/><Relationship Id="rId40" Type="http://schemas.openxmlformats.org/officeDocument/2006/relationships/image" Target="../media/image639.png"/><Relationship Id="rId115" Type="http://schemas.openxmlformats.org/officeDocument/2006/relationships/customXml" Target="../ink/ink659.xml"/><Relationship Id="rId136" Type="http://schemas.openxmlformats.org/officeDocument/2006/relationships/image" Target="../media/image687.png"/><Relationship Id="rId157" Type="http://schemas.openxmlformats.org/officeDocument/2006/relationships/customXml" Target="../ink/ink680.xml"/><Relationship Id="rId178" Type="http://schemas.openxmlformats.org/officeDocument/2006/relationships/image" Target="../media/image708.png"/><Relationship Id="rId61" Type="http://schemas.openxmlformats.org/officeDocument/2006/relationships/customXml" Target="../ink/ink632.xml"/><Relationship Id="rId82" Type="http://schemas.openxmlformats.org/officeDocument/2006/relationships/image" Target="../media/image660.png"/><Relationship Id="rId199" Type="http://schemas.openxmlformats.org/officeDocument/2006/relationships/customXml" Target="../ink/ink701.xml"/><Relationship Id="rId203" Type="http://schemas.openxmlformats.org/officeDocument/2006/relationships/customXml" Target="../ink/ink703.xml"/><Relationship Id="rId19" Type="http://schemas.openxmlformats.org/officeDocument/2006/relationships/customXml" Target="../ink/ink611.xml"/><Relationship Id="rId224" Type="http://schemas.openxmlformats.org/officeDocument/2006/relationships/image" Target="../media/image731.png"/><Relationship Id="rId245" Type="http://schemas.openxmlformats.org/officeDocument/2006/relationships/customXml" Target="../ink/ink724.xml"/><Relationship Id="rId266" Type="http://schemas.openxmlformats.org/officeDocument/2006/relationships/image" Target="../media/image752.png"/><Relationship Id="rId287" Type="http://schemas.openxmlformats.org/officeDocument/2006/relationships/customXml" Target="../ink/ink745.xml"/><Relationship Id="rId30" Type="http://schemas.openxmlformats.org/officeDocument/2006/relationships/image" Target="../media/image634.png"/><Relationship Id="rId105" Type="http://schemas.openxmlformats.org/officeDocument/2006/relationships/customXml" Target="../ink/ink654.xml"/><Relationship Id="rId126" Type="http://schemas.openxmlformats.org/officeDocument/2006/relationships/image" Target="../media/image682.png"/><Relationship Id="rId147" Type="http://schemas.openxmlformats.org/officeDocument/2006/relationships/customXml" Target="../ink/ink675.xml"/><Relationship Id="rId168" Type="http://schemas.openxmlformats.org/officeDocument/2006/relationships/image" Target="../media/image703.png"/><Relationship Id="rId51" Type="http://schemas.openxmlformats.org/officeDocument/2006/relationships/customXml" Target="../ink/ink627.xml"/><Relationship Id="rId72" Type="http://schemas.openxmlformats.org/officeDocument/2006/relationships/image" Target="../media/image655.png"/><Relationship Id="rId93" Type="http://schemas.openxmlformats.org/officeDocument/2006/relationships/customXml" Target="../ink/ink648.xml"/><Relationship Id="rId189" Type="http://schemas.openxmlformats.org/officeDocument/2006/relationships/customXml" Target="../ink/ink696.xml"/><Relationship Id="rId3" Type="http://schemas.openxmlformats.org/officeDocument/2006/relationships/image" Target="../media/image621.png"/><Relationship Id="rId214" Type="http://schemas.openxmlformats.org/officeDocument/2006/relationships/image" Target="../media/image726.png"/><Relationship Id="rId235" Type="http://schemas.openxmlformats.org/officeDocument/2006/relationships/customXml" Target="../ink/ink719.xml"/><Relationship Id="rId256" Type="http://schemas.openxmlformats.org/officeDocument/2006/relationships/image" Target="../media/image747.png"/><Relationship Id="rId277" Type="http://schemas.openxmlformats.org/officeDocument/2006/relationships/customXml" Target="../ink/ink740.xml"/><Relationship Id="rId298" Type="http://schemas.openxmlformats.org/officeDocument/2006/relationships/image" Target="../media/image768.png"/><Relationship Id="rId116" Type="http://schemas.openxmlformats.org/officeDocument/2006/relationships/image" Target="../media/image677.png"/><Relationship Id="rId137" Type="http://schemas.openxmlformats.org/officeDocument/2006/relationships/customXml" Target="../ink/ink670.xml"/><Relationship Id="rId158" Type="http://schemas.openxmlformats.org/officeDocument/2006/relationships/image" Target="../media/image698.png"/><Relationship Id="rId20" Type="http://schemas.openxmlformats.org/officeDocument/2006/relationships/image" Target="../media/image629.png"/><Relationship Id="rId41" Type="http://schemas.openxmlformats.org/officeDocument/2006/relationships/customXml" Target="../ink/ink622.xml"/><Relationship Id="rId62" Type="http://schemas.openxmlformats.org/officeDocument/2006/relationships/image" Target="../media/image650.png"/><Relationship Id="rId83" Type="http://schemas.openxmlformats.org/officeDocument/2006/relationships/customXml" Target="../ink/ink643.xml"/><Relationship Id="rId179" Type="http://schemas.openxmlformats.org/officeDocument/2006/relationships/customXml" Target="../ink/ink691.xml"/><Relationship Id="rId190" Type="http://schemas.openxmlformats.org/officeDocument/2006/relationships/image" Target="../media/image714.png"/><Relationship Id="rId204" Type="http://schemas.openxmlformats.org/officeDocument/2006/relationships/image" Target="../media/image721.png"/><Relationship Id="rId225" Type="http://schemas.openxmlformats.org/officeDocument/2006/relationships/customXml" Target="../ink/ink714.xml"/><Relationship Id="rId246" Type="http://schemas.openxmlformats.org/officeDocument/2006/relationships/image" Target="../media/image742.png"/><Relationship Id="rId267" Type="http://schemas.openxmlformats.org/officeDocument/2006/relationships/customXml" Target="../ink/ink735.xml"/><Relationship Id="rId288" Type="http://schemas.openxmlformats.org/officeDocument/2006/relationships/image" Target="../media/image763.png"/><Relationship Id="rId106" Type="http://schemas.openxmlformats.org/officeDocument/2006/relationships/image" Target="../media/image672.png"/><Relationship Id="rId127" Type="http://schemas.openxmlformats.org/officeDocument/2006/relationships/customXml" Target="../ink/ink665.xml"/><Relationship Id="rId10" Type="http://schemas.openxmlformats.org/officeDocument/2006/relationships/image" Target="../media/image624.png"/><Relationship Id="rId31" Type="http://schemas.openxmlformats.org/officeDocument/2006/relationships/customXml" Target="../ink/ink617.xml"/><Relationship Id="rId52" Type="http://schemas.openxmlformats.org/officeDocument/2006/relationships/image" Target="../media/image645.png"/><Relationship Id="rId73" Type="http://schemas.openxmlformats.org/officeDocument/2006/relationships/customXml" Target="../ink/ink638.xml"/><Relationship Id="rId94" Type="http://schemas.openxmlformats.org/officeDocument/2006/relationships/image" Target="../media/image666.png"/><Relationship Id="rId148" Type="http://schemas.openxmlformats.org/officeDocument/2006/relationships/image" Target="../media/image693.png"/><Relationship Id="rId169" Type="http://schemas.openxmlformats.org/officeDocument/2006/relationships/customXml" Target="../ink/ink686.xml"/><Relationship Id="rId4" Type="http://schemas.openxmlformats.org/officeDocument/2006/relationships/hyperlink" Target="https://www.youtube.com/watch?v=cMcTwSAf9z0" TargetMode="External"/><Relationship Id="rId180" Type="http://schemas.openxmlformats.org/officeDocument/2006/relationships/image" Target="../media/image709.png"/><Relationship Id="rId215" Type="http://schemas.openxmlformats.org/officeDocument/2006/relationships/customXml" Target="../ink/ink709.xml"/><Relationship Id="rId236" Type="http://schemas.openxmlformats.org/officeDocument/2006/relationships/image" Target="../media/image737.png"/><Relationship Id="rId257" Type="http://schemas.openxmlformats.org/officeDocument/2006/relationships/customXml" Target="../ink/ink730.xml"/><Relationship Id="rId278" Type="http://schemas.openxmlformats.org/officeDocument/2006/relationships/image" Target="../media/image758.png"/><Relationship Id="rId42" Type="http://schemas.openxmlformats.org/officeDocument/2006/relationships/image" Target="../media/image640.png"/><Relationship Id="rId84" Type="http://schemas.openxmlformats.org/officeDocument/2006/relationships/image" Target="../media/image661.png"/><Relationship Id="rId138" Type="http://schemas.openxmlformats.org/officeDocument/2006/relationships/image" Target="../media/image688.png"/><Relationship Id="rId191" Type="http://schemas.openxmlformats.org/officeDocument/2006/relationships/customXml" Target="../ink/ink697.xml"/><Relationship Id="rId205" Type="http://schemas.openxmlformats.org/officeDocument/2006/relationships/customXml" Target="../ink/ink704.xml"/><Relationship Id="rId247" Type="http://schemas.openxmlformats.org/officeDocument/2006/relationships/customXml" Target="../ink/ink725.xml"/><Relationship Id="rId107" Type="http://schemas.openxmlformats.org/officeDocument/2006/relationships/customXml" Target="../ink/ink655.xml"/><Relationship Id="rId289" Type="http://schemas.openxmlformats.org/officeDocument/2006/relationships/customXml" Target="../ink/ink746.xml"/><Relationship Id="rId11" Type="http://schemas.openxmlformats.org/officeDocument/2006/relationships/customXml" Target="../ink/ink607.xml"/><Relationship Id="rId53" Type="http://schemas.openxmlformats.org/officeDocument/2006/relationships/customXml" Target="../ink/ink628.xml"/><Relationship Id="rId149" Type="http://schemas.openxmlformats.org/officeDocument/2006/relationships/customXml" Target="../ink/ink676.xml"/><Relationship Id="rId95" Type="http://schemas.openxmlformats.org/officeDocument/2006/relationships/customXml" Target="../ink/ink649.xml"/><Relationship Id="rId160" Type="http://schemas.openxmlformats.org/officeDocument/2006/relationships/image" Target="../media/image699.png"/><Relationship Id="rId216" Type="http://schemas.openxmlformats.org/officeDocument/2006/relationships/image" Target="../media/image727.png"/><Relationship Id="rId258" Type="http://schemas.openxmlformats.org/officeDocument/2006/relationships/image" Target="../media/image748.png"/><Relationship Id="rId22" Type="http://schemas.openxmlformats.org/officeDocument/2006/relationships/image" Target="../media/image630.png"/><Relationship Id="rId64" Type="http://schemas.openxmlformats.org/officeDocument/2006/relationships/image" Target="../media/image651.png"/><Relationship Id="rId118" Type="http://schemas.openxmlformats.org/officeDocument/2006/relationships/image" Target="../media/image678.png"/><Relationship Id="rId171" Type="http://schemas.openxmlformats.org/officeDocument/2006/relationships/customXml" Target="../ink/ink687.xml"/><Relationship Id="rId227" Type="http://schemas.openxmlformats.org/officeDocument/2006/relationships/customXml" Target="../ink/ink715.xml"/><Relationship Id="rId269" Type="http://schemas.openxmlformats.org/officeDocument/2006/relationships/customXml" Target="../ink/ink736.xml"/><Relationship Id="rId33" Type="http://schemas.openxmlformats.org/officeDocument/2006/relationships/customXml" Target="../ink/ink618.xml"/><Relationship Id="rId129" Type="http://schemas.openxmlformats.org/officeDocument/2006/relationships/customXml" Target="../ink/ink666.xml"/><Relationship Id="rId280" Type="http://schemas.openxmlformats.org/officeDocument/2006/relationships/image" Target="../media/image759.png"/></Relationships>
</file>

<file path=ppt/slides/_rels/slide1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826.png"/><Relationship Id="rId21" Type="http://schemas.openxmlformats.org/officeDocument/2006/relationships/customXml" Target="../ink/ink759.xml"/><Relationship Id="rId42" Type="http://schemas.openxmlformats.org/officeDocument/2006/relationships/image" Target="../media/image789.png"/><Relationship Id="rId63" Type="http://schemas.openxmlformats.org/officeDocument/2006/relationships/image" Target="../media/image799.png"/><Relationship Id="rId84" Type="http://schemas.openxmlformats.org/officeDocument/2006/relationships/customXml" Target="../ink/ink790.xml"/><Relationship Id="rId138" Type="http://schemas.openxmlformats.org/officeDocument/2006/relationships/customXml" Target="../ink/ink817.xml"/><Relationship Id="rId159" Type="http://schemas.openxmlformats.org/officeDocument/2006/relationships/image" Target="../media/image847.png"/><Relationship Id="rId170" Type="http://schemas.openxmlformats.org/officeDocument/2006/relationships/customXml" Target="../ink/ink833.xml"/><Relationship Id="rId191" Type="http://schemas.openxmlformats.org/officeDocument/2006/relationships/image" Target="../media/image863.png"/><Relationship Id="rId205" Type="http://schemas.openxmlformats.org/officeDocument/2006/relationships/image" Target="../media/image870.png"/><Relationship Id="rId226" Type="http://schemas.openxmlformats.org/officeDocument/2006/relationships/customXml" Target="../ink/ink861.xml"/><Relationship Id="rId107" Type="http://schemas.openxmlformats.org/officeDocument/2006/relationships/image" Target="../media/image821.png"/><Relationship Id="rId11" Type="http://schemas.openxmlformats.org/officeDocument/2006/relationships/customXml" Target="../ink/ink754.xml"/><Relationship Id="rId32" Type="http://schemas.openxmlformats.org/officeDocument/2006/relationships/image" Target="../media/image784.png"/><Relationship Id="rId53" Type="http://schemas.openxmlformats.org/officeDocument/2006/relationships/image" Target="../media/image794.png"/><Relationship Id="rId74" Type="http://schemas.openxmlformats.org/officeDocument/2006/relationships/customXml" Target="../ink/ink785.xml"/><Relationship Id="rId128" Type="http://schemas.openxmlformats.org/officeDocument/2006/relationships/customXml" Target="../ink/ink812.xml"/><Relationship Id="rId149" Type="http://schemas.openxmlformats.org/officeDocument/2006/relationships/image" Target="../media/image842.png"/><Relationship Id="rId5" Type="http://schemas.openxmlformats.org/officeDocument/2006/relationships/customXml" Target="../ink/ink751.xml"/><Relationship Id="rId95" Type="http://schemas.openxmlformats.org/officeDocument/2006/relationships/image" Target="../media/image815.png"/><Relationship Id="rId160" Type="http://schemas.openxmlformats.org/officeDocument/2006/relationships/customXml" Target="../ink/ink828.xml"/><Relationship Id="rId181" Type="http://schemas.openxmlformats.org/officeDocument/2006/relationships/image" Target="../media/image858.png"/><Relationship Id="rId216" Type="http://schemas.openxmlformats.org/officeDocument/2006/relationships/customXml" Target="../ink/ink856.xml"/><Relationship Id="rId22" Type="http://schemas.openxmlformats.org/officeDocument/2006/relationships/image" Target="../media/image779.png"/><Relationship Id="rId43" Type="http://schemas.openxmlformats.org/officeDocument/2006/relationships/customXml" Target="../ink/ink770.xml"/><Relationship Id="rId64" Type="http://schemas.openxmlformats.org/officeDocument/2006/relationships/customXml" Target="../ink/ink780.xml"/><Relationship Id="rId118" Type="http://schemas.openxmlformats.org/officeDocument/2006/relationships/customXml" Target="../ink/ink807.xml"/><Relationship Id="rId139" Type="http://schemas.openxmlformats.org/officeDocument/2006/relationships/image" Target="../media/image837.png"/><Relationship Id="rId85" Type="http://schemas.openxmlformats.org/officeDocument/2006/relationships/image" Target="../media/image810.png"/><Relationship Id="rId150" Type="http://schemas.openxmlformats.org/officeDocument/2006/relationships/customXml" Target="../ink/ink823.xml"/><Relationship Id="rId171" Type="http://schemas.openxmlformats.org/officeDocument/2006/relationships/image" Target="../media/image853.png"/><Relationship Id="rId192" Type="http://schemas.openxmlformats.org/officeDocument/2006/relationships/customXml" Target="../ink/ink844.xml"/><Relationship Id="rId206" Type="http://schemas.openxmlformats.org/officeDocument/2006/relationships/customXml" Target="../ink/ink851.xml"/><Relationship Id="rId227" Type="http://schemas.openxmlformats.org/officeDocument/2006/relationships/image" Target="../media/image881.png"/><Relationship Id="rId12" Type="http://schemas.openxmlformats.org/officeDocument/2006/relationships/image" Target="../media/image774.png"/><Relationship Id="rId33" Type="http://schemas.openxmlformats.org/officeDocument/2006/relationships/customXml" Target="../ink/ink765.xml"/><Relationship Id="rId108" Type="http://schemas.openxmlformats.org/officeDocument/2006/relationships/customXml" Target="../ink/ink802.xml"/><Relationship Id="rId129" Type="http://schemas.openxmlformats.org/officeDocument/2006/relationships/image" Target="../media/image832.png"/><Relationship Id="rId54" Type="http://schemas.openxmlformats.org/officeDocument/2006/relationships/customXml" Target="../ink/ink775.xml"/><Relationship Id="rId75" Type="http://schemas.openxmlformats.org/officeDocument/2006/relationships/image" Target="../media/image805.png"/><Relationship Id="rId96" Type="http://schemas.openxmlformats.org/officeDocument/2006/relationships/customXml" Target="../ink/ink796.xml"/><Relationship Id="rId140" Type="http://schemas.openxmlformats.org/officeDocument/2006/relationships/customXml" Target="../ink/ink818.xml"/><Relationship Id="rId161" Type="http://schemas.openxmlformats.org/officeDocument/2006/relationships/image" Target="../media/image848.png"/><Relationship Id="rId182" Type="http://schemas.openxmlformats.org/officeDocument/2006/relationships/customXml" Target="../ink/ink839.xml"/><Relationship Id="rId217" Type="http://schemas.openxmlformats.org/officeDocument/2006/relationships/image" Target="../media/image876.png"/><Relationship Id="rId6" Type="http://schemas.openxmlformats.org/officeDocument/2006/relationships/image" Target="../media/image771.png"/><Relationship Id="rId23" Type="http://schemas.openxmlformats.org/officeDocument/2006/relationships/customXml" Target="../ink/ink760.xml"/><Relationship Id="rId119" Type="http://schemas.openxmlformats.org/officeDocument/2006/relationships/image" Target="../media/image827.png"/><Relationship Id="rId44" Type="http://schemas.openxmlformats.org/officeDocument/2006/relationships/image" Target="../media/image790.png"/><Relationship Id="rId65" Type="http://schemas.openxmlformats.org/officeDocument/2006/relationships/image" Target="../media/image800.png"/><Relationship Id="rId86" Type="http://schemas.openxmlformats.org/officeDocument/2006/relationships/customXml" Target="../ink/ink791.xml"/><Relationship Id="rId130" Type="http://schemas.openxmlformats.org/officeDocument/2006/relationships/customXml" Target="../ink/ink813.xml"/><Relationship Id="rId151" Type="http://schemas.openxmlformats.org/officeDocument/2006/relationships/image" Target="../media/image843.png"/><Relationship Id="rId172" Type="http://schemas.openxmlformats.org/officeDocument/2006/relationships/customXml" Target="../ink/ink834.xml"/><Relationship Id="rId193" Type="http://schemas.openxmlformats.org/officeDocument/2006/relationships/image" Target="../media/image864.png"/><Relationship Id="rId207" Type="http://schemas.openxmlformats.org/officeDocument/2006/relationships/image" Target="../media/image871.png"/><Relationship Id="rId13" Type="http://schemas.openxmlformats.org/officeDocument/2006/relationships/customXml" Target="../ink/ink755.xml"/><Relationship Id="rId109" Type="http://schemas.openxmlformats.org/officeDocument/2006/relationships/image" Target="../media/image822.png"/><Relationship Id="rId34" Type="http://schemas.openxmlformats.org/officeDocument/2006/relationships/image" Target="../media/image785.png"/><Relationship Id="rId55" Type="http://schemas.openxmlformats.org/officeDocument/2006/relationships/image" Target="../media/image795.png"/><Relationship Id="rId76" Type="http://schemas.openxmlformats.org/officeDocument/2006/relationships/customXml" Target="../ink/ink786.xml"/><Relationship Id="rId97" Type="http://schemas.openxmlformats.org/officeDocument/2006/relationships/image" Target="../media/image816.png"/><Relationship Id="rId120" Type="http://schemas.openxmlformats.org/officeDocument/2006/relationships/customXml" Target="../ink/ink808.xml"/><Relationship Id="rId141" Type="http://schemas.openxmlformats.org/officeDocument/2006/relationships/image" Target="../media/image838.png"/><Relationship Id="rId7" Type="http://schemas.openxmlformats.org/officeDocument/2006/relationships/customXml" Target="../ink/ink752.xml"/><Relationship Id="rId162" Type="http://schemas.openxmlformats.org/officeDocument/2006/relationships/customXml" Target="../ink/ink829.xml"/><Relationship Id="rId183" Type="http://schemas.openxmlformats.org/officeDocument/2006/relationships/image" Target="../media/image859.png"/><Relationship Id="rId218" Type="http://schemas.openxmlformats.org/officeDocument/2006/relationships/customXml" Target="../ink/ink857.xml"/><Relationship Id="rId24" Type="http://schemas.openxmlformats.org/officeDocument/2006/relationships/image" Target="../media/image780.png"/><Relationship Id="rId45" Type="http://schemas.openxmlformats.org/officeDocument/2006/relationships/customXml" Target="../ink/ink771.xml"/><Relationship Id="rId66" Type="http://schemas.openxmlformats.org/officeDocument/2006/relationships/customXml" Target="../ink/ink781.xml"/><Relationship Id="rId87" Type="http://schemas.openxmlformats.org/officeDocument/2006/relationships/image" Target="../media/image811.png"/><Relationship Id="rId110" Type="http://schemas.openxmlformats.org/officeDocument/2006/relationships/customXml" Target="../ink/ink803.xml"/><Relationship Id="rId131" Type="http://schemas.openxmlformats.org/officeDocument/2006/relationships/image" Target="../media/image833.png"/><Relationship Id="rId152" Type="http://schemas.openxmlformats.org/officeDocument/2006/relationships/customXml" Target="../ink/ink824.xml"/><Relationship Id="rId173" Type="http://schemas.openxmlformats.org/officeDocument/2006/relationships/image" Target="../media/image854.png"/><Relationship Id="rId194" Type="http://schemas.openxmlformats.org/officeDocument/2006/relationships/customXml" Target="../ink/ink845.xml"/><Relationship Id="rId208" Type="http://schemas.openxmlformats.org/officeDocument/2006/relationships/customXml" Target="../ink/ink852.xml"/><Relationship Id="rId14" Type="http://schemas.openxmlformats.org/officeDocument/2006/relationships/image" Target="../media/image775.png"/><Relationship Id="rId35" Type="http://schemas.openxmlformats.org/officeDocument/2006/relationships/customXml" Target="../ink/ink766.xml"/><Relationship Id="rId56" Type="http://schemas.openxmlformats.org/officeDocument/2006/relationships/customXml" Target="../ink/ink776.xml"/><Relationship Id="rId77" Type="http://schemas.openxmlformats.org/officeDocument/2006/relationships/image" Target="../media/image806.png"/><Relationship Id="rId100" Type="http://schemas.openxmlformats.org/officeDocument/2006/relationships/customXml" Target="../ink/ink798.xml"/><Relationship Id="rId8" Type="http://schemas.openxmlformats.org/officeDocument/2006/relationships/image" Target="../media/image772.png"/><Relationship Id="rId98" Type="http://schemas.openxmlformats.org/officeDocument/2006/relationships/customXml" Target="../ink/ink797.xml"/><Relationship Id="rId121" Type="http://schemas.openxmlformats.org/officeDocument/2006/relationships/image" Target="../media/image828.png"/><Relationship Id="rId142" Type="http://schemas.openxmlformats.org/officeDocument/2006/relationships/customXml" Target="../ink/ink819.xml"/><Relationship Id="rId163" Type="http://schemas.openxmlformats.org/officeDocument/2006/relationships/image" Target="../media/image849.png"/><Relationship Id="rId184" Type="http://schemas.openxmlformats.org/officeDocument/2006/relationships/customXml" Target="../ink/ink840.xml"/><Relationship Id="rId219" Type="http://schemas.openxmlformats.org/officeDocument/2006/relationships/image" Target="../media/image877.png"/><Relationship Id="rId3" Type="http://schemas.openxmlformats.org/officeDocument/2006/relationships/image" Target="../media/image769.png"/><Relationship Id="rId214" Type="http://schemas.openxmlformats.org/officeDocument/2006/relationships/customXml" Target="../ink/ink855.xml"/><Relationship Id="rId25" Type="http://schemas.openxmlformats.org/officeDocument/2006/relationships/customXml" Target="../ink/ink761.xml"/><Relationship Id="rId46" Type="http://schemas.openxmlformats.org/officeDocument/2006/relationships/image" Target="../media/image791.png"/><Relationship Id="rId67" Type="http://schemas.openxmlformats.org/officeDocument/2006/relationships/image" Target="../media/image801.png"/><Relationship Id="rId116" Type="http://schemas.openxmlformats.org/officeDocument/2006/relationships/customXml" Target="../ink/ink806.xml"/><Relationship Id="rId137" Type="http://schemas.openxmlformats.org/officeDocument/2006/relationships/image" Target="../media/image836.png"/><Relationship Id="rId158" Type="http://schemas.openxmlformats.org/officeDocument/2006/relationships/customXml" Target="../ink/ink827.xml"/><Relationship Id="rId20" Type="http://schemas.openxmlformats.org/officeDocument/2006/relationships/image" Target="../media/image778.png"/><Relationship Id="rId41" Type="http://schemas.openxmlformats.org/officeDocument/2006/relationships/customXml" Target="../ink/ink769.xml"/><Relationship Id="rId62" Type="http://schemas.openxmlformats.org/officeDocument/2006/relationships/customXml" Target="../ink/ink779.xml"/><Relationship Id="rId83" Type="http://schemas.openxmlformats.org/officeDocument/2006/relationships/image" Target="../media/image809.png"/><Relationship Id="rId88" Type="http://schemas.openxmlformats.org/officeDocument/2006/relationships/customXml" Target="../ink/ink792.xml"/><Relationship Id="rId111" Type="http://schemas.openxmlformats.org/officeDocument/2006/relationships/image" Target="../media/image823.png"/><Relationship Id="rId132" Type="http://schemas.openxmlformats.org/officeDocument/2006/relationships/customXml" Target="../ink/ink814.xml"/><Relationship Id="rId153" Type="http://schemas.openxmlformats.org/officeDocument/2006/relationships/image" Target="../media/image844.png"/><Relationship Id="rId174" Type="http://schemas.openxmlformats.org/officeDocument/2006/relationships/customXml" Target="../ink/ink835.xml"/><Relationship Id="rId179" Type="http://schemas.openxmlformats.org/officeDocument/2006/relationships/image" Target="../media/image857.png"/><Relationship Id="rId195" Type="http://schemas.openxmlformats.org/officeDocument/2006/relationships/image" Target="../media/image865.png"/><Relationship Id="rId209" Type="http://schemas.openxmlformats.org/officeDocument/2006/relationships/image" Target="../media/image872.png"/><Relationship Id="rId190" Type="http://schemas.openxmlformats.org/officeDocument/2006/relationships/customXml" Target="../ink/ink843.xml"/><Relationship Id="rId204" Type="http://schemas.openxmlformats.org/officeDocument/2006/relationships/customXml" Target="../ink/ink850.xml"/><Relationship Id="rId220" Type="http://schemas.openxmlformats.org/officeDocument/2006/relationships/customXml" Target="../ink/ink858.xml"/><Relationship Id="rId225" Type="http://schemas.openxmlformats.org/officeDocument/2006/relationships/image" Target="../media/image880.png"/><Relationship Id="rId15" Type="http://schemas.openxmlformats.org/officeDocument/2006/relationships/customXml" Target="../ink/ink756.xml"/><Relationship Id="rId36" Type="http://schemas.openxmlformats.org/officeDocument/2006/relationships/image" Target="../media/image786.png"/><Relationship Id="rId57" Type="http://schemas.openxmlformats.org/officeDocument/2006/relationships/image" Target="../media/image796.png"/><Relationship Id="rId106" Type="http://schemas.openxmlformats.org/officeDocument/2006/relationships/customXml" Target="../ink/ink801.xml"/><Relationship Id="rId127" Type="http://schemas.openxmlformats.org/officeDocument/2006/relationships/image" Target="../media/image831.png"/><Relationship Id="rId10" Type="http://schemas.openxmlformats.org/officeDocument/2006/relationships/image" Target="../media/image773.png"/><Relationship Id="rId31" Type="http://schemas.openxmlformats.org/officeDocument/2006/relationships/customXml" Target="../ink/ink764.xml"/><Relationship Id="rId52" Type="http://schemas.openxmlformats.org/officeDocument/2006/relationships/customXml" Target="../ink/ink774.xml"/><Relationship Id="rId73" Type="http://schemas.openxmlformats.org/officeDocument/2006/relationships/image" Target="../media/image804.png"/><Relationship Id="rId78" Type="http://schemas.openxmlformats.org/officeDocument/2006/relationships/customXml" Target="../ink/ink787.xml"/><Relationship Id="rId94" Type="http://schemas.openxmlformats.org/officeDocument/2006/relationships/customXml" Target="../ink/ink795.xml"/><Relationship Id="rId99" Type="http://schemas.openxmlformats.org/officeDocument/2006/relationships/image" Target="../media/image817.png"/><Relationship Id="rId101" Type="http://schemas.openxmlformats.org/officeDocument/2006/relationships/image" Target="../media/image818.png"/><Relationship Id="rId122" Type="http://schemas.openxmlformats.org/officeDocument/2006/relationships/customXml" Target="../ink/ink809.xml"/><Relationship Id="rId143" Type="http://schemas.openxmlformats.org/officeDocument/2006/relationships/image" Target="../media/image839.png"/><Relationship Id="rId148" Type="http://schemas.openxmlformats.org/officeDocument/2006/relationships/customXml" Target="../ink/ink822.xml"/><Relationship Id="rId164" Type="http://schemas.openxmlformats.org/officeDocument/2006/relationships/customXml" Target="../ink/ink830.xml"/><Relationship Id="rId169" Type="http://schemas.openxmlformats.org/officeDocument/2006/relationships/image" Target="../media/image852.png"/><Relationship Id="rId185" Type="http://schemas.openxmlformats.org/officeDocument/2006/relationships/image" Target="../media/image860.png"/><Relationship Id="rId4" Type="http://schemas.openxmlformats.org/officeDocument/2006/relationships/image" Target="../media/image770.png"/><Relationship Id="rId9" Type="http://schemas.openxmlformats.org/officeDocument/2006/relationships/customXml" Target="../ink/ink753.xml"/><Relationship Id="rId180" Type="http://schemas.openxmlformats.org/officeDocument/2006/relationships/customXml" Target="../ink/ink838.xml"/><Relationship Id="rId210" Type="http://schemas.openxmlformats.org/officeDocument/2006/relationships/customXml" Target="../ink/ink853.xml"/><Relationship Id="rId215" Type="http://schemas.openxmlformats.org/officeDocument/2006/relationships/image" Target="../media/image875.png"/><Relationship Id="rId26" Type="http://schemas.openxmlformats.org/officeDocument/2006/relationships/image" Target="../media/image781.png"/><Relationship Id="rId47" Type="http://schemas.openxmlformats.org/officeDocument/2006/relationships/hyperlink" Target="https://www.youtube.com/watch?v=9Tf-_mJhOkU" TargetMode="External"/><Relationship Id="rId68" Type="http://schemas.openxmlformats.org/officeDocument/2006/relationships/customXml" Target="../ink/ink782.xml"/><Relationship Id="rId89" Type="http://schemas.openxmlformats.org/officeDocument/2006/relationships/image" Target="../media/image812.png"/><Relationship Id="rId112" Type="http://schemas.openxmlformats.org/officeDocument/2006/relationships/customXml" Target="../ink/ink804.xml"/><Relationship Id="rId133" Type="http://schemas.openxmlformats.org/officeDocument/2006/relationships/image" Target="../media/image834.png"/><Relationship Id="rId154" Type="http://schemas.openxmlformats.org/officeDocument/2006/relationships/customXml" Target="../ink/ink825.xml"/><Relationship Id="rId175" Type="http://schemas.openxmlformats.org/officeDocument/2006/relationships/image" Target="../media/image855.png"/><Relationship Id="rId196" Type="http://schemas.openxmlformats.org/officeDocument/2006/relationships/customXml" Target="../ink/ink846.xml"/><Relationship Id="rId200" Type="http://schemas.openxmlformats.org/officeDocument/2006/relationships/customXml" Target="../ink/ink848.xml"/><Relationship Id="rId16" Type="http://schemas.openxmlformats.org/officeDocument/2006/relationships/image" Target="../media/image776.png"/><Relationship Id="rId221" Type="http://schemas.openxmlformats.org/officeDocument/2006/relationships/image" Target="../media/image878.png"/><Relationship Id="rId37" Type="http://schemas.openxmlformats.org/officeDocument/2006/relationships/customXml" Target="../ink/ink767.xml"/><Relationship Id="rId58" Type="http://schemas.openxmlformats.org/officeDocument/2006/relationships/customXml" Target="../ink/ink777.xml"/><Relationship Id="rId79" Type="http://schemas.openxmlformats.org/officeDocument/2006/relationships/image" Target="../media/image807.png"/><Relationship Id="rId102" Type="http://schemas.openxmlformats.org/officeDocument/2006/relationships/customXml" Target="../ink/ink799.xml"/><Relationship Id="rId123" Type="http://schemas.openxmlformats.org/officeDocument/2006/relationships/image" Target="../media/image829.png"/><Relationship Id="rId144" Type="http://schemas.openxmlformats.org/officeDocument/2006/relationships/customXml" Target="../ink/ink820.xml"/><Relationship Id="rId90" Type="http://schemas.openxmlformats.org/officeDocument/2006/relationships/customXml" Target="../ink/ink793.xml"/><Relationship Id="rId165" Type="http://schemas.openxmlformats.org/officeDocument/2006/relationships/image" Target="../media/image850.png"/><Relationship Id="rId186" Type="http://schemas.openxmlformats.org/officeDocument/2006/relationships/customXml" Target="../ink/ink841.xml"/><Relationship Id="rId211" Type="http://schemas.openxmlformats.org/officeDocument/2006/relationships/image" Target="../media/image873.png"/><Relationship Id="rId27" Type="http://schemas.openxmlformats.org/officeDocument/2006/relationships/customXml" Target="../ink/ink762.xml"/><Relationship Id="rId48" Type="http://schemas.openxmlformats.org/officeDocument/2006/relationships/customXml" Target="../ink/ink772.xml"/><Relationship Id="rId69" Type="http://schemas.openxmlformats.org/officeDocument/2006/relationships/image" Target="../media/image802.png"/><Relationship Id="rId113" Type="http://schemas.openxmlformats.org/officeDocument/2006/relationships/image" Target="../media/image824.png"/><Relationship Id="rId134" Type="http://schemas.openxmlformats.org/officeDocument/2006/relationships/customXml" Target="../ink/ink815.xml"/><Relationship Id="rId80" Type="http://schemas.openxmlformats.org/officeDocument/2006/relationships/customXml" Target="../ink/ink788.xml"/><Relationship Id="rId155" Type="http://schemas.openxmlformats.org/officeDocument/2006/relationships/image" Target="../media/image845.png"/><Relationship Id="rId176" Type="http://schemas.openxmlformats.org/officeDocument/2006/relationships/customXml" Target="../ink/ink836.xml"/><Relationship Id="rId197" Type="http://schemas.openxmlformats.org/officeDocument/2006/relationships/image" Target="../media/image866.png"/><Relationship Id="rId201" Type="http://schemas.openxmlformats.org/officeDocument/2006/relationships/image" Target="../media/image868.png"/><Relationship Id="rId222" Type="http://schemas.openxmlformats.org/officeDocument/2006/relationships/customXml" Target="../ink/ink859.xml"/><Relationship Id="rId17" Type="http://schemas.openxmlformats.org/officeDocument/2006/relationships/customXml" Target="../ink/ink757.xml"/><Relationship Id="rId38" Type="http://schemas.openxmlformats.org/officeDocument/2006/relationships/image" Target="../media/image787.png"/><Relationship Id="rId59" Type="http://schemas.openxmlformats.org/officeDocument/2006/relationships/image" Target="../media/image797.png"/><Relationship Id="rId103" Type="http://schemas.openxmlformats.org/officeDocument/2006/relationships/image" Target="../media/image819.png"/><Relationship Id="rId124" Type="http://schemas.openxmlformats.org/officeDocument/2006/relationships/customXml" Target="../ink/ink810.xml"/><Relationship Id="rId70" Type="http://schemas.openxmlformats.org/officeDocument/2006/relationships/customXml" Target="../ink/ink783.xml"/><Relationship Id="rId91" Type="http://schemas.openxmlformats.org/officeDocument/2006/relationships/image" Target="../media/image813.png"/><Relationship Id="rId145" Type="http://schemas.openxmlformats.org/officeDocument/2006/relationships/image" Target="../media/image840.png"/><Relationship Id="rId166" Type="http://schemas.openxmlformats.org/officeDocument/2006/relationships/customXml" Target="../ink/ink831.xml"/><Relationship Id="rId187" Type="http://schemas.openxmlformats.org/officeDocument/2006/relationships/image" Target="../media/image861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854.xml"/><Relationship Id="rId28" Type="http://schemas.openxmlformats.org/officeDocument/2006/relationships/image" Target="../media/image782.png"/><Relationship Id="rId49" Type="http://schemas.openxmlformats.org/officeDocument/2006/relationships/image" Target="../media/image792.png"/><Relationship Id="rId114" Type="http://schemas.openxmlformats.org/officeDocument/2006/relationships/customXml" Target="../ink/ink805.xml"/><Relationship Id="rId60" Type="http://schemas.openxmlformats.org/officeDocument/2006/relationships/customXml" Target="../ink/ink778.xml"/><Relationship Id="rId81" Type="http://schemas.openxmlformats.org/officeDocument/2006/relationships/image" Target="../media/image808.png"/><Relationship Id="rId135" Type="http://schemas.openxmlformats.org/officeDocument/2006/relationships/image" Target="../media/image835.png"/><Relationship Id="rId156" Type="http://schemas.openxmlformats.org/officeDocument/2006/relationships/customXml" Target="../ink/ink826.xml"/><Relationship Id="rId177" Type="http://schemas.openxmlformats.org/officeDocument/2006/relationships/image" Target="../media/image856.png"/><Relationship Id="rId198" Type="http://schemas.openxmlformats.org/officeDocument/2006/relationships/customXml" Target="../ink/ink847.xml"/><Relationship Id="rId202" Type="http://schemas.openxmlformats.org/officeDocument/2006/relationships/customXml" Target="../ink/ink849.xml"/><Relationship Id="rId223" Type="http://schemas.openxmlformats.org/officeDocument/2006/relationships/image" Target="../media/image879.png"/><Relationship Id="rId18" Type="http://schemas.openxmlformats.org/officeDocument/2006/relationships/image" Target="../media/image777.png"/><Relationship Id="rId39" Type="http://schemas.openxmlformats.org/officeDocument/2006/relationships/customXml" Target="../ink/ink768.xml"/><Relationship Id="rId50" Type="http://schemas.openxmlformats.org/officeDocument/2006/relationships/customXml" Target="../ink/ink773.xml"/><Relationship Id="rId104" Type="http://schemas.openxmlformats.org/officeDocument/2006/relationships/customXml" Target="../ink/ink800.xml"/><Relationship Id="rId125" Type="http://schemas.openxmlformats.org/officeDocument/2006/relationships/image" Target="../media/image830.png"/><Relationship Id="rId146" Type="http://schemas.openxmlformats.org/officeDocument/2006/relationships/customXml" Target="../ink/ink821.xml"/><Relationship Id="rId167" Type="http://schemas.openxmlformats.org/officeDocument/2006/relationships/image" Target="../media/image851.png"/><Relationship Id="rId188" Type="http://schemas.openxmlformats.org/officeDocument/2006/relationships/customXml" Target="../ink/ink842.xml"/><Relationship Id="rId71" Type="http://schemas.openxmlformats.org/officeDocument/2006/relationships/image" Target="../media/image803.png"/><Relationship Id="rId92" Type="http://schemas.openxmlformats.org/officeDocument/2006/relationships/customXml" Target="../ink/ink794.xml"/><Relationship Id="rId213" Type="http://schemas.openxmlformats.org/officeDocument/2006/relationships/image" Target="../media/image874.png"/><Relationship Id="rId2" Type="http://schemas.openxmlformats.org/officeDocument/2006/relationships/notesSlide" Target="../notesSlides/notesSlide4.xml"/><Relationship Id="rId29" Type="http://schemas.openxmlformats.org/officeDocument/2006/relationships/customXml" Target="../ink/ink763.xml"/><Relationship Id="rId40" Type="http://schemas.openxmlformats.org/officeDocument/2006/relationships/image" Target="../media/image788.png"/><Relationship Id="rId115" Type="http://schemas.openxmlformats.org/officeDocument/2006/relationships/image" Target="../media/image825.png"/><Relationship Id="rId136" Type="http://schemas.openxmlformats.org/officeDocument/2006/relationships/customXml" Target="../ink/ink816.xml"/><Relationship Id="rId157" Type="http://schemas.openxmlformats.org/officeDocument/2006/relationships/image" Target="../media/image846.png"/><Relationship Id="rId178" Type="http://schemas.openxmlformats.org/officeDocument/2006/relationships/customXml" Target="../ink/ink837.xml"/><Relationship Id="rId61" Type="http://schemas.openxmlformats.org/officeDocument/2006/relationships/image" Target="../media/image798.png"/><Relationship Id="rId82" Type="http://schemas.openxmlformats.org/officeDocument/2006/relationships/customXml" Target="../ink/ink789.xml"/><Relationship Id="rId199" Type="http://schemas.openxmlformats.org/officeDocument/2006/relationships/image" Target="../media/image867.png"/><Relationship Id="rId203" Type="http://schemas.openxmlformats.org/officeDocument/2006/relationships/image" Target="../media/image869.png"/><Relationship Id="rId19" Type="http://schemas.openxmlformats.org/officeDocument/2006/relationships/customXml" Target="../ink/ink758.xml"/><Relationship Id="rId224" Type="http://schemas.openxmlformats.org/officeDocument/2006/relationships/customXml" Target="../ink/ink860.xml"/><Relationship Id="rId30" Type="http://schemas.openxmlformats.org/officeDocument/2006/relationships/image" Target="../media/image783.png"/><Relationship Id="rId105" Type="http://schemas.openxmlformats.org/officeDocument/2006/relationships/image" Target="../media/image820.png"/><Relationship Id="rId126" Type="http://schemas.openxmlformats.org/officeDocument/2006/relationships/customXml" Target="../ink/ink811.xml"/><Relationship Id="rId147" Type="http://schemas.openxmlformats.org/officeDocument/2006/relationships/image" Target="../media/image841.png"/><Relationship Id="rId168" Type="http://schemas.openxmlformats.org/officeDocument/2006/relationships/customXml" Target="../ink/ink832.xml"/><Relationship Id="rId51" Type="http://schemas.openxmlformats.org/officeDocument/2006/relationships/image" Target="../media/image793.png"/><Relationship Id="rId72" Type="http://schemas.openxmlformats.org/officeDocument/2006/relationships/customXml" Target="../ink/ink784.xml"/><Relationship Id="rId93" Type="http://schemas.openxmlformats.org/officeDocument/2006/relationships/image" Target="../media/image814.png"/><Relationship Id="rId189" Type="http://schemas.openxmlformats.org/officeDocument/2006/relationships/image" Target="../media/image862.png"/></Relationships>
</file>

<file path=ppt/slides/_rels/slide14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919.xml"/><Relationship Id="rId299" Type="http://schemas.openxmlformats.org/officeDocument/2006/relationships/customXml" Target="../ink/ink1010.xml"/><Relationship Id="rId21" Type="http://schemas.openxmlformats.org/officeDocument/2006/relationships/customXml" Target="../ink/ink871.xml"/><Relationship Id="rId63" Type="http://schemas.openxmlformats.org/officeDocument/2006/relationships/customXml" Target="../ink/ink892.xml"/><Relationship Id="rId159" Type="http://schemas.openxmlformats.org/officeDocument/2006/relationships/customXml" Target="../ink/ink940.xml"/><Relationship Id="rId324" Type="http://schemas.openxmlformats.org/officeDocument/2006/relationships/image" Target="../media/image1042.png"/><Relationship Id="rId366" Type="http://schemas.openxmlformats.org/officeDocument/2006/relationships/image" Target="../media/image1063.png"/><Relationship Id="rId170" Type="http://schemas.openxmlformats.org/officeDocument/2006/relationships/image" Target="../media/image965.png"/><Relationship Id="rId226" Type="http://schemas.openxmlformats.org/officeDocument/2006/relationships/image" Target="../media/image993.png"/><Relationship Id="rId268" Type="http://schemas.openxmlformats.org/officeDocument/2006/relationships/image" Target="../media/image1014.png"/><Relationship Id="rId32" Type="http://schemas.openxmlformats.org/officeDocument/2006/relationships/image" Target="../media/image897.png"/><Relationship Id="rId74" Type="http://schemas.openxmlformats.org/officeDocument/2006/relationships/image" Target="../media/image918.png"/><Relationship Id="rId128" Type="http://schemas.openxmlformats.org/officeDocument/2006/relationships/image" Target="../media/image945.png"/><Relationship Id="rId335" Type="http://schemas.openxmlformats.org/officeDocument/2006/relationships/customXml" Target="../ink/ink1028.xml"/><Relationship Id="rId5" Type="http://schemas.openxmlformats.org/officeDocument/2006/relationships/customXml" Target="../ink/ink863.xml"/><Relationship Id="rId181" Type="http://schemas.openxmlformats.org/officeDocument/2006/relationships/customXml" Target="../ink/ink951.xml"/><Relationship Id="rId237" Type="http://schemas.openxmlformats.org/officeDocument/2006/relationships/customXml" Target="../ink/ink979.xml"/><Relationship Id="rId279" Type="http://schemas.openxmlformats.org/officeDocument/2006/relationships/customXml" Target="../ink/ink1000.xml"/><Relationship Id="rId43" Type="http://schemas.openxmlformats.org/officeDocument/2006/relationships/customXml" Target="../ink/ink882.xml"/><Relationship Id="rId139" Type="http://schemas.openxmlformats.org/officeDocument/2006/relationships/customXml" Target="../ink/ink930.xml"/><Relationship Id="rId290" Type="http://schemas.openxmlformats.org/officeDocument/2006/relationships/image" Target="../media/image1025.png"/><Relationship Id="rId304" Type="http://schemas.openxmlformats.org/officeDocument/2006/relationships/image" Target="../media/image1032.png"/><Relationship Id="rId346" Type="http://schemas.openxmlformats.org/officeDocument/2006/relationships/image" Target="../media/image1053.png"/><Relationship Id="rId85" Type="http://schemas.openxmlformats.org/officeDocument/2006/relationships/customXml" Target="../ink/ink903.xml"/><Relationship Id="rId150" Type="http://schemas.openxmlformats.org/officeDocument/2006/relationships/image" Target="../media/image956.png"/><Relationship Id="rId192" Type="http://schemas.openxmlformats.org/officeDocument/2006/relationships/image" Target="../media/image976.png"/><Relationship Id="rId206" Type="http://schemas.openxmlformats.org/officeDocument/2006/relationships/image" Target="../media/image983.png"/><Relationship Id="rId248" Type="http://schemas.openxmlformats.org/officeDocument/2006/relationships/image" Target="../media/image1004.png"/><Relationship Id="rId12" Type="http://schemas.openxmlformats.org/officeDocument/2006/relationships/image" Target="../media/image887.png"/><Relationship Id="rId108" Type="http://schemas.openxmlformats.org/officeDocument/2006/relationships/image" Target="../media/image935.png"/><Relationship Id="rId315" Type="http://schemas.openxmlformats.org/officeDocument/2006/relationships/customXml" Target="../ink/ink1018.xml"/><Relationship Id="rId357" Type="http://schemas.openxmlformats.org/officeDocument/2006/relationships/customXml" Target="../ink/ink1039.xml"/><Relationship Id="rId54" Type="http://schemas.openxmlformats.org/officeDocument/2006/relationships/image" Target="../media/image908.png"/><Relationship Id="rId96" Type="http://schemas.openxmlformats.org/officeDocument/2006/relationships/image" Target="../media/image929.png"/><Relationship Id="rId161" Type="http://schemas.openxmlformats.org/officeDocument/2006/relationships/customXml" Target="../ink/ink941.xml"/><Relationship Id="rId217" Type="http://schemas.openxmlformats.org/officeDocument/2006/relationships/customXml" Target="../ink/ink969.xml"/><Relationship Id="rId259" Type="http://schemas.openxmlformats.org/officeDocument/2006/relationships/customXml" Target="../ink/ink990.xml"/><Relationship Id="rId23" Type="http://schemas.openxmlformats.org/officeDocument/2006/relationships/customXml" Target="../ink/ink872.xml"/><Relationship Id="rId119" Type="http://schemas.openxmlformats.org/officeDocument/2006/relationships/customXml" Target="../ink/ink920.xml"/><Relationship Id="rId270" Type="http://schemas.openxmlformats.org/officeDocument/2006/relationships/image" Target="../media/image1015.png"/><Relationship Id="rId326" Type="http://schemas.openxmlformats.org/officeDocument/2006/relationships/image" Target="../media/image1043.png"/><Relationship Id="rId65" Type="http://schemas.openxmlformats.org/officeDocument/2006/relationships/customXml" Target="../ink/ink893.xml"/><Relationship Id="rId130" Type="http://schemas.openxmlformats.org/officeDocument/2006/relationships/image" Target="../media/image946.png"/><Relationship Id="rId368" Type="http://schemas.openxmlformats.org/officeDocument/2006/relationships/image" Target="../media/image1064.png"/><Relationship Id="rId172" Type="http://schemas.openxmlformats.org/officeDocument/2006/relationships/image" Target="../media/image966.png"/><Relationship Id="rId228" Type="http://schemas.openxmlformats.org/officeDocument/2006/relationships/image" Target="../media/image994.png"/><Relationship Id="rId281" Type="http://schemas.openxmlformats.org/officeDocument/2006/relationships/customXml" Target="../ink/ink1001.xml"/><Relationship Id="rId337" Type="http://schemas.openxmlformats.org/officeDocument/2006/relationships/customXml" Target="../ink/ink1029.xml"/><Relationship Id="rId34" Type="http://schemas.openxmlformats.org/officeDocument/2006/relationships/image" Target="../media/image898.png"/><Relationship Id="rId76" Type="http://schemas.openxmlformats.org/officeDocument/2006/relationships/image" Target="../media/image919.png"/><Relationship Id="rId141" Type="http://schemas.openxmlformats.org/officeDocument/2006/relationships/customXml" Target="../ink/ink931.xml"/><Relationship Id="rId7" Type="http://schemas.openxmlformats.org/officeDocument/2006/relationships/customXml" Target="../ink/ink864.xml"/><Relationship Id="rId183" Type="http://schemas.openxmlformats.org/officeDocument/2006/relationships/customXml" Target="../ink/ink952.xml"/><Relationship Id="rId239" Type="http://schemas.openxmlformats.org/officeDocument/2006/relationships/customXml" Target="../ink/ink980.xml"/><Relationship Id="rId250" Type="http://schemas.openxmlformats.org/officeDocument/2006/relationships/image" Target="../media/image1005.png"/><Relationship Id="rId292" Type="http://schemas.openxmlformats.org/officeDocument/2006/relationships/image" Target="../media/image1026.png"/><Relationship Id="rId306" Type="http://schemas.openxmlformats.org/officeDocument/2006/relationships/image" Target="../media/image1033.png"/><Relationship Id="rId45" Type="http://schemas.openxmlformats.org/officeDocument/2006/relationships/customXml" Target="../ink/ink883.xml"/><Relationship Id="rId87" Type="http://schemas.openxmlformats.org/officeDocument/2006/relationships/customXml" Target="../ink/ink904.xml"/><Relationship Id="rId110" Type="http://schemas.openxmlformats.org/officeDocument/2006/relationships/image" Target="../media/image936.png"/><Relationship Id="rId348" Type="http://schemas.openxmlformats.org/officeDocument/2006/relationships/image" Target="../media/image1054.png"/><Relationship Id="rId152" Type="http://schemas.openxmlformats.org/officeDocument/2006/relationships/image" Target="../media/image957.png"/><Relationship Id="rId194" Type="http://schemas.openxmlformats.org/officeDocument/2006/relationships/image" Target="../media/image977.png"/><Relationship Id="rId208" Type="http://schemas.openxmlformats.org/officeDocument/2006/relationships/image" Target="../media/image984.png"/><Relationship Id="rId261" Type="http://schemas.openxmlformats.org/officeDocument/2006/relationships/customXml" Target="../ink/ink991.xml"/><Relationship Id="rId14" Type="http://schemas.openxmlformats.org/officeDocument/2006/relationships/image" Target="../media/image888.png"/><Relationship Id="rId56" Type="http://schemas.openxmlformats.org/officeDocument/2006/relationships/image" Target="../media/image909.png"/><Relationship Id="rId317" Type="http://schemas.openxmlformats.org/officeDocument/2006/relationships/customXml" Target="../ink/ink1019.xml"/><Relationship Id="rId359" Type="http://schemas.openxmlformats.org/officeDocument/2006/relationships/customXml" Target="../ink/ink1040.xml"/><Relationship Id="rId98" Type="http://schemas.openxmlformats.org/officeDocument/2006/relationships/image" Target="../media/image930.png"/><Relationship Id="rId121" Type="http://schemas.openxmlformats.org/officeDocument/2006/relationships/customXml" Target="../ink/ink921.xml"/><Relationship Id="rId163" Type="http://schemas.openxmlformats.org/officeDocument/2006/relationships/customXml" Target="../ink/ink942.xml"/><Relationship Id="rId219" Type="http://schemas.openxmlformats.org/officeDocument/2006/relationships/customXml" Target="../ink/ink970.xml"/><Relationship Id="rId370" Type="http://schemas.openxmlformats.org/officeDocument/2006/relationships/image" Target="../media/image1065.png"/><Relationship Id="rId230" Type="http://schemas.openxmlformats.org/officeDocument/2006/relationships/image" Target="../media/image995.png"/><Relationship Id="rId25" Type="http://schemas.openxmlformats.org/officeDocument/2006/relationships/customXml" Target="../ink/ink873.xml"/><Relationship Id="rId67" Type="http://schemas.openxmlformats.org/officeDocument/2006/relationships/customXml" Target="../ink/ink894.xml"/><Relationship Id="rId272" Type="http://schemas.openxmlformats.org/officeDocument/2006/relationships/image" Target="../media/image1016.png"/><Relationship Id="rId328" Type="http://schemas.openxmlformats.org/officeDocument/2006/relationships/image" Target="../media/image1044.png"/><Relationship Id="rId132" Type="http://schemas.openxmlformats.org/officeDocument/2006/relationships/image" Target="../media/image947.png"/><Relationship Id="rId174" Type="http://schemas.openxmlformats.org/officeDocument/2006/relationships/image" Target="../media/image967.png"/><Relationship Id="rId241" Type="http://schemas.openxmlformats.org/officeDocument/2006/relationships/customXml" Target="../ink/ink981.xml"/><Relationship Id="rId15" Type="http://schemas.openxmlformats.org/officeDocument/2006/relationships/customXml" Target="../ink/ink868.xml"/><Relationship Id="rId36" Type="http://schemas.openxmlformats.org/officeDocument/2006/relationships/image" Target="../media/image899.png"/><Relationship Id="rId57" Type="http://schemas.openxmlformats.org/officeDocument/2006/relationships/customXml" Target="../ink/ink889.xml"/><Relationship Id="rId262" Type="http://schemas.openxmlformats.org/officeDocument/2006/relationships/image" Target="../media/image1011.png"/><Relationship Id="rId283" Type="http://schemas.openxmlformats.org/officeDocument/2006/relationships/customXml" Target="../ink/ink1002.xml"/><Relationship Id="rId318" Type="http://schemas.openxmlformats.org/officeDocument/2006/relationships/image" Target="../media/image1039.png"/><Relationship Id="rId339" Type="http://schemas.openxmlformats.org/officeDocument/2006/relationships/customXml" Target="../ink/ink1030.xml"/><Relationship Id="rId78" Type="http://schemas.openxmlformats.org/officeDocument/2006/relationships/image" Target="../media/image920.png"/><Relationship Id="rId99" Type="http://schemas.openxmlformats.org/officeDocument/2006/relationships/customXml" Target="../ink/ink910.xml"/><Relationship Id="rId101" Type="http://schemas.openxmlformats.org/officeDocument/2006/relationships/customXml" Target="../ink/ink911.xml"/><Relationship Id="rId122" Type="http://schemas.openxmlformats.org/officeDocument/2006/relationships/image" Target="../media/image942.png"/><Relationship Id="rId143" Type="http://schemas.openxmlformats.org/officeDocument/2006/relationships/customXml" Target="../ink/ink932.xml"/><Relationship Id="rId164" Type="http://schemas.openxmlformats.org/officeDocument/2006/relationships/image" Target="../media/image962.png"/><Relationship Id="rId185" Type="http://schemas.openxmlformats.org/officeDocument/2006/relationships/customXml" Target="../ink/ink953.xml"/><Relationship Id="rId350" Type="http://schemas.openxmlformats.org/officeDocument/2006/relationships/image" Target="../media/image1055.png"/><Relationship Id="rId9" Type="http://schemas.openxmlformats.org/officeDocument/2006/relationships/customXml" Target="../ink/ink865.xml"/><Relationship Id="rId210" Type="http://schemas.openxmlformats.org/officeDocument/2006/relationships/image" Target="../media/image985.png"/><Relationship Id="rId26" Type="http://schemas.openxmlformats.org/officeDocument/2006/relationships/image" Target="../media/image894.png"/><Relationship Id="rId231" Type="http://schemas.openxmlformats.org/officeDocument/2006/relationships/customXml" Target="../ink/ink976.xml"/><Relationship Id="rId252" Type="http://schemas.openxmlformats.org/officeDocument/2006/relationships/image" Target="../media/image1006.png"/><Relationship Id="rId273" Type="http://schemas.openxmlformats.org/officeDocument/2006/relationships/customXml" Target="../ink/ink997.xml"/><Relationship Id="rId294" Type="http://schemas.openxmlformats.org/officeDocument/2006/relationships/image" Target="../media/image1027.png"/><Relationship Id="rId308" Type="http://schemas.openxmlformats.org/officeDocument/2006/relationships/image" Target="../media/image1034.png"/><Relationship Id="rId329" Type="http://schemas.openxmlformats.org/officeDocument/2006/relationships/customXml" Target="../ink/ink1025.xml"/><Relationship Id="rId47" Type="http://schemas.openxmlformats.org/officeDocument/2006/relationships/customXml" Target="../ink/ink884.xml"/><Relationship Id="rId68" Type="http://schemas.openxmlformats.org/officeDocument/2006/relationships/image" Target="../media/image915.png"/><Relationship Id="rId89" Type="http://schemas.openxmlformats.org/officeDocument/2006/relationships/customXml" Target="../ink/ink905.xml"/><Relationship Id="rId112" Type="http://schemas.openxmlformats.org/officeDocument/2006/relationships/image" Target="../media/image937.png"/><Relationship Id="rId133" Type="http://schemas.openxmlformats.org/officeDocument/2006/relationships/customXml" Target="../ink/ink927.xml"/><Relationship Id="rId154" Type="http://schemas.openxmlformats.org/officeDocument/2006/relationships/image" Target="../media/image958.png"/><Relationship Id="rId175" Type="http://schemas.openxmlformats.org/officeDocument/2006/relationships/customXml" Target="../ink/ink948.xml"/><Relationship Id="rId340" Type="http://schemas.openxmlformats.org/officeDocument/2006/relationships/image" Target="../media/image1050.png"/><Relationship Id="rId361" Type="http://schemas.openxmlformats.org/officeDocument/2006/relationships/customXml" Target="../ink/ink1041.xml"/><Relationship Id="rId196" Type="http://schemas.openxmlformats.org/officeDocument/2006/relationships/image" Target="../media/image978.png"/><Relationship Id="rId200" Type="http://schemas.openxmlformats.org/officeDocument/2006/relationships/image" Target="../media/image980.png"/><Relationship Id="rId16" Type="http://schemas.openxmlformats.org/officeDocument/2006/relationships/image" Target="../media/image889.png"/><Relationship Id="rId221" Type="http://schemas.openxmlformats.org/officeDocument/2006/relationships/customXml" Target="../ink/ink971.xml"/><Relationship Id="rId242" Type="http://schemas.openxmlformats.org/officeDocument/2006/relationships/image" Target="../media/image1001.png"/><Relationship Id="rId263" Type="http://schemas.openxmlformats.org/officeDocument/2006/relationships/customXml" Target="../ink/ink992.xml"/><Relationship Id="rId284" Type="http://schemas.openxmlformats.org/officeDocument/2006/relationships/image" Target="../media/image1022.png"/><Relationship Id="rId319" Type="http://schemas.openxmlformats.org/officeDocument/2006/relationships/customXml" Target="../ink/ink1020.xml"/><Relationship Id="rId37" Type="http://schemas.openxmlformats.org/officeDocument/2006/relationships/customXml" Target="../ink/ink879.xml"/><Relationship Id="rId58" Type="http://schemas.openxmlformats.org/officeDocument/2006/relationships/image" Target="../media/image910.png"/><Relationship Id="rId79" Type="http://schemas.openxmlformats.org/officeDocument/2006/relationships/customXml" Target="../ink/ink900.xml"/><Relationship Id="rId102" Type="http://schemas.openxmlformats.org/officeDocument/2006/relationships/image" Target="../media/image932.png"/><Relationship Id="rId123" Type="http://schemas.openxmlformats.org/officeDocument/2006/relationships/customXml" Target="../ink/ink922.xml"/><Relationship Id="rId144" Type="http://schemas.openxmlformats.org/officeDocument/2006/relationships/image" Target="../media/image953.png"/><Relationship Id="rId330" Type="http://schemas.openxmlformats.org/officeDocument/2006/relationships/image" Target="../media/image1045.png"/><Relationship Id="rId90" Type="http://schemas.openxmlformats.org/officeDocument/2006/relationships/image" Target="../media/image926.png"/><Relationship Id="rId165" Type="http://schemas.openxmlformats.org/officeDocument/2006/relationships/customXml" Target="../ink/ink943.xml"/><Relationship Id="rId186" Type="http://schemas.openxmlformats.org/officeDocument/2006/relationships/image" Target="../media/image973.png"/><Relationship Id="rId351" Type="http://schemas.openxmlformats.org/officeDocument/2006/relationships/customXml" Target="../ink/ink1036.xml"/><Relationship Id="rId211" Type="http://schemas.openxmlformats.org/officeDocument/2006/relationships/customXml" Target="../ink/ink966.xml"/><Relationship Id="rId232" Type="http://schemas.openxmlformats.org/officeDocument/2006/relationships/image" Target="../media/image996.png"/><Relationship Id="rId253" Type="http://schemas.openxmlformats.org/officeDocument/2006/relationships/customXml" Target="../ink/ink987.xml"/><Relationship Id="rId274" Type="http://schemas.openxmlformats.org/officeDocument/2006/relationships/image" Target="../media/image1017.png"/><Relationship Id="rId295" Type="http://schemas.openxmlformats.org/officeDocument/2006/relationships/customXml" Target="../ink/ink1008.xml"/><Relationship Id="rId309" Type="http://schemas.openxmlformats.org/officeDocument/2006/relationships/customXml" Target="../ink/ink1015.xml"/><Relationship Id="rId27" Type="http://schemas.openxmlformats.org/officeDocument/2006/relationships/customXml" Target="../ink/ink874.xml"/><Relationship Id="rId48" Type="http://schemas.openxmlformats.org/officeDocument/2006/relationships/image" Target="../media/image905.png"/><Relationship Id="rId69" Type="http://schemas.openxmlformats.org/officeDocument/2006/relationships/customXml" Target="../ink/ink895.xml"/><Relationship Id="rId113" Type="http://schemas.openxmlformats.org/officeDocument/2006/relationships/customXml" Target="../ink/ink917.xml"/><Relationship Id="rId134" Type="http://schemas.openxmlformats.org/officeDocument/2006/relationships/image" Target="../media/image948.png"/><Relationship Id="rId320" Type="http://schemas.openxmlformats.org/officeDocument/2006/relationships/image" Target="../media/image1040.png"/><Relationship Id="rId80" Type="http://schemas.openxmlformats.org/officeDocument/2006/relationships/image" Target="../media/image921.png"/><Relationship Id="rId155" Type="http://schemas.openxmlformats.org/officeDocument/2006/relationships/customXml" Target="../ink/ink938.xml"/><Relationship Id="rId176" Type="http://schemas.openxmlformats.org/officeDocument/2006/relationships/image" Target="../media/image968.png"/><Relationship Id="rId197" Type="http://schemas.openxmlformats.org/officeDocument/2006/relationships/customXml" Target="../ink/ink959.xml"/><Relationship Id="rId341" Type="http://schemas.openxmlformats.org/officeDocument/2006/relationships/customXml" Target="../ink/ink1031.xml"/><Relationship Id="rId362" Type="http://schemas.openxmlformats.org/officeDocument/2006/relationships/image" Target="../media/image1061.png"/><Relationship Id="rId201" Type="http://schemas.openxmlformats.org/officeDocument/2006/relationships/customXml" Target="../ink/ink961.xml"/><Relationship Id="rId222" Type="http://schemas.openxmlformats.org/officeDocument/2006/relationships/image" Target="../media/image991.png"/><Relationship Id="rId243" Type="http://schemas.openxmlformats.org/officeDocument/2006/relationships/customXml" Target="../ink/ink982.xml"/><Relationship Id="rId264" Type="http://schemas.openxmlformats.org/officeDocument/2006/relationships/image" Target="../media/image1012.png"/><Relationship Id="rId285" Type="http://schemas.openxmlformats.org/officeDocument/2006/relationships/customXml" Target="../ink/ink1003.xml"/><Relationship Id="rId17" Type="http://schemas.openxmlformats.org/officeDocument/2006/relationships/customXml" Target="../ink/ink869.xml"/><Relationship Id="rId38" Type="http://schemas.openxmlformats.org/officeDocument/2006/relationships/image" Target="../media/image900.png"/><Relationship Id="rId59" Type="http://schemas.openxmlformats.org/officeDocument/2006/relationships/customXml" Target="../ink/ink890.xml"/><Relationship Id="rId103" Type="http://schemas.openxmlformats.org/officeDocument/2006/relationships/customXml" Target="../ink/ink912.xml"/><Relationship Id="rId124" Type="http://schemas.openxmlformats.org/officeDocument/2006/relationships/image" Target="../media/image943.png"/><Relationship Id="rId310" Type="http://schemas.openxmlformats.org/officeDocument/2006/relationships/image" Target="../media/image1035.png"/><Relationship Id="rId70" Type="http://schemas.openxmlformats.org/officeDocument/2006/relationships/image" Target="../media/image916.png"/><Relationship Id="rId91" Type="http://schemas.openxmlformats.org/officeDocument/2006/relationships/customXml" Target="../ink/ink906.xml"/><Relationship Id="rId145" Type="http://schemas.openxmlformats.org/officeDocument/2006/relationships/customXml" Target="../ink/ink933.xml"/><Relationship Id="rId166" Type="http://schemas.openxmlformats.org/officeDocument/2006/relationships/image" Target="../media/image963.png"/><Relationship Id="rId187" Type="http://schemas.openxmlformats.org/officeDocument/2006/relationships/customXml" Target="../ink/ink954.xml"/><Relationship Id="rId331" Type="http://schemas.openxmlformats.org/officeDocument/2006/relationships/customXml" Target="../ink/ink1026.xml"/><Relationship Id="rId352" Type="http://schemas.openxmlformats.org/officeDocument/2006/relationships/image" Target="../media/image1056.png"/><Relationship Id="rId1" Type="http://schemas.openxmlformats.org/officeDocument/2006/relationships/slideLayout" Target="../slideLayouts/slideLayout2.xml"/><Relationship Id="rId212" Type="http://schemas.openxmlformats.org/officeDocument/2006/relationships/image" Target="../media/image986.png"/><Relationship Id="rId233" Type="http://schemas.openxmlformats.org/officeDocument/2006/relationships/customXml" Target="../ink/ink977.xml"/><Relationship Id="rId254" Type="http://schemas.openxmlformats.org/officeDocument/2006/relationships/image" Target="../media/image1007.png"/><Relationship Id="rId28" Type="http://schemas.openxmlformats.org/officeDocument/2006/relationships/image" Target="../media/image895.png"/><Relationship Id="rId49" Type="http://schemas.openxmlformats.org/officeDocument/2006/relationships/customXml" Target="../ink/ink885.xml"/><Relationship Id="rId114" Type="http://schemas.openxmlformats.org/officeDocument/2006/relationships/image" Target="../media/image938.png"/><Relationship Id="rId275" Type="http://schemas.openxmlformats.org/officeDocument/2006/relationships/customXml" Target="../ink/ink998.xml"/><Relationship Id="rId296" Type="http://schemas.openxmlformats.org/officeDocument/2006/relationships/image" Target="../media/image1028.png"/><Relationship Id="rId300" Type="http://schemas.openxmlformats.org/officeDocument/2006/relationships/image" Target="../media/image1030.png"/><Relationship Id="rId60" Type="http://schemas.openxmlformats.org/officeDocument/2006/relationships/image" Target="../media/image911.png"/><Relationship Id="rId81" Type="http://schemas.openxmlformats.org/officeDocument/2006/relationships/customXml" Target="../ink/ink901.xml"/><Relationship Id="rId135" Type="http://schemas.openxmlformats.org/officeDocument/2006/relationships/customXml" Target="../ink/ink928.xml"/><Relationship Id="rId156" Type="http://schemas.openxmlformats.org/officeDocument/2006/relationships/image" Target="../media/image308.png"/><Relationship Id="rId177" Type="http://schemas.openxmlformats.org/officeDocument/2006/relationships/customXml" Target="../ink/ink949.xml"/><Relationship Id="rId198" Type="http://schemas.openxmlformats.org/officeDocument/2006/relationships/image" Target="../media/image979.png"/><Relationship Id="rId321" Type="http://schemas.openxmlformats.org/officeDocument/2006/relationships/customXml" Target="../ink/ink1021.xml"/><Relationship Id="rId342" Type="http://schemas.openxmlformats.org/officeDocument/2006/relationships/image" Target="../media/image1051.png"/><Relationship Id="rId363" Type="http://schemas.openxmlformats.org/officeDocument/2006/relationships/customXml" Target="../ink/ink1042.xml"/><Relationship Id="rId202" Type="http://schemas.openxmlformats.org/officeDocument/2006/relationships/image" Target="../media/image981.png"/><Relationship Id="rId223" Type="http://schemas.openxmlformats.org/officeDocument/2006/relationships/customXml" Target="../ink/ink972.xml"/><Relationship Id="rId244" Type="http://schemas.openxmlformats.org/officeDocument/2006/relationships/image" Target="../media/image1002.png"/><Relationship Id="rId18" Type="http://schemas.openxmlformats.org/officeDocument/2006/relationships/image" Target="../media/image890.png"/><Relationship Id="rId39" Type="http://schemas.openxmlformats.org/officeDocument/2006/relationships/customXml" Target="../ink/ink880.xml"/><Relationship Id="rId265" Type="http://schemas.openxmlformats.org/officeDocument/2006/relationships/customXml" Target="../ink/ink993.xml"/><Relationship Id="rId286" Type="http://schemas.openxmlformats.org/officeDocument/2006/relationships/image" Target="../media/image1023.png"/><Relationship Id="rId50" Type="http://schemas.openxmlformats.org/officeDocument/2006/relationships/image" Target="../media/image906.png"/><Relationship Id="rId104" Type="http://schemas.openxmlformats.org/officeDocument/2006/relationships/image" Target="../media/image933.png"/><Relationship Id="rId125" Type="http://schemas.openxmlformats.org/officeDocument/2006/relationships/customXml" Target="../ink/ink923.xml"/><Relationship Id="rId146" Type="http://schemas.openxmlformats.org/officeDocument/2006/relationships/image" Target="../media/image954.png"/><Relationship Id="rId167" Type="http://schemas.openxmlformats.org/officeDocument/2006/relationships/customXml" Target="../ink/ink944.xml"/><Relationship Id="rId188" Type="http://schemas.openxmlformats.org/officeDocument/2006/relationships/image" Target="../media/image974.png"/><Relationship Id="rId311" Type="http://schemas.openxmlformats.org/officeDocument/2006/relationships/customXml" Target="../ink/ink1016.xml"/><Relationship Id="rId332" Type="http://schemas.openxmlformats.org/officeDocument/2006/relationships/image" Target="../media/image1046.png"/><Relationship Id="rId353" Type="http://schemas.openxmlformats.org/officeDocument/2006/relationships/customXml" Target="../ink/ink1037.xml"/><Relationship Id="rId71" Type="http://schemas.openxmlformats.org/officeDocument/2006/relationships/customXml" Target="../ink/ink896.xml"/><Relationship Id="rId92" Type="http://schemas.openxmlformats.org/officeDocument/2006/relationships/image" Target="../media/image927.png"/><Relationship Id="rId213" Type="http://schemas.openxmlformats.org/officeDocument/2006/relationships/customXml" Target="../ink/ink967.xml"/><Relationship Id="rId234" Type="http://schemas.openxmlformats.org/officeDocument/2006/relationships/image" Target="../media/image997.png"/><Relationship Id="rId2" Type="http://schemas.openxmlformats.org/officeDocument/2006/relationships/image" Target="../media/image882.png"/><Relationship Id="rId29" Type="http://schemas.openxmlformats.org/officeDocument/2006/relationships/customXml" Target="../ink/ink875.xml"/><Relationship Id="rId255" Type="http://schemas.openxmlformats.org/officeDocument/2006/relationships/customXml" Target="../ink/ink988.xml"/><Relationship Id="rId276" Type="http://schemas.openxmlformats.org/officeDocument/2006/relationships/image" Target="../media/image1018.png"/><Relationship Id="rId297" Type="http://schemas.openxmlformats.org/officeDocument/2006/relationships/customXml" Target="../ink/ink1009.xml"/><Relationship Id="rId40" Type="http://schemas.openxmlformats.org/officeDocument/2006/relationships/image" Target="../media/image901.png"/><Relationship Id="rId115" Type="http://schemas.openxmlformats.org/officeDocument/2006/relationships/customXml" Target="../ink/ink918.xml"/><Relationship Id="rId136" Type="http://schemas.openxmlformats.org/officeDocument/2006/relationships/image" Target="../media/image949.png"/><Relationship Id="rId157" Type="http://schemas.openxmlformats.org/officeDocument/2006/relationships/customXml" Target="../ink/ink939.xml"/><Relationship Id="rId178" Type="http://schemas.openxmlformats.org/officeDocument/2006/relationships/image" Target="../media/image969.png"/><Relationship Id="rId301" Type="http://schemas.openxmlformats.org/officeDocument/2006/relationships/customXml" Target="../ink/ink1011.xml"/><Relationship Id="rId322" Type="http://schemas.openxmlformats.org/officeDocument/2006/relationships/image" Target="../media/image1041.png"/><Relationship Id="rId343" Type="http://schemas.openxmlformats.org/officeDocument/2006/relationships/customXml" Target="../ink/ink1032.xml"/><Relationship Id="rId364" Type="http://schemas.openxmlformats.org/officeDocument/2006/relationships/image" Target="../media/image1062.png"/><Relationship Id="rId61" Type="http://schemas.openxmlformats.org/officeDocument/2006/relationships/customXml" Target="../ink/ink891.xml"/><Relationship Id="rId82" Type="http://schemas.openxmlformats.org/officeDocument/2006/relationships/image" Target="../media/image922.png"/><Relationship Id="rId199" Type="http://schemas.openxmlformats.org/officeDocument/2006/relationships/customXml" Target="../ink/ink960.xml"/><Relationship Id="rId203" Type="http://schemas.openxmlformats.org/officeDocument/2006/relationships/customXml" Target="../ink/ink962.xml"/><Relationship Id="rId19" Type="http://schemas.openxmlformats.org/officeDocument/2006/relationships/customXml" Target="../ink/ink870.xml"/><Relationship Id="rId224" Type="http://schemas.openxmlformats.org/officeDocument/2006/relationships/image" Target="../media/image992.png"/><Relationship Id="rId245" Type="http://schemas.openxmlformats.org/officeDocument/2006/relationships/customXml" Target="../ink/ink983.xml"/><Relationship Id="rId266" Type="http://schemas.openxmlformats.org/officeDocument/2006/relationships/image" Target="../media/image1013.png"/><Relationship Id="rId287" Type="http://schemas.openxmlformats.org/officeDocument/2006/relationships/customXml" Target="../ink/ink1004.xml"/><Relationship Id="rId30" Type="http://schemas.openxmlformats.org/officeDocument/2006/relationships/image" Target="../media/image896.png"/><Relationship Id="rId105" Type="http://schemas.openxmlformats.org/officeDocument/2006/relationships/customXml" Target="../ink/ink913.xml"/><Relationship Id="rId126" Type="http://schemas.openxmlformats.org/officeDocument/2006/relationships/image" Target="../media/image944.png"/><Relationship Id="rId147" Type="http://schemas.openxmlformats.org/officeDocument/2006/relationships/customXml" Target="../ink/ink934.xml"/><Relationship Id="rId168" Type="http://schemas.openxmlformats.org/officeDocument/2006/relationships/image" Target="../media/image964.png"/><Relationship Id="rId312" Type="http://schemas.openxmlformats.org/officeDocument/2006/relationships/image" Target="../media/image1036.png"/><Relationship Id="rId333" Type="http://schemas.openxmlformats.org/officeDocument/2006/relationships/customXml" Target="../ink/ink1027.xml"/><Relationship Id="rId354" Type="http://schemas.openxmlformats.org/officeDocument/2006/relationships/image" Target="../media/image1057.png"/><Relationship Id="rId51" Type="http://schemas.openxmlformats.org/officeDocument/2006/relationships/customXml" Target="../ink/ink886.xml"/><Relationship Id="rId72" Type="http://schemas.openxmlformats.org/officeDocument/2006/relationships/image" Target="../media/image917.png"/><Relationship Id="rId93" Type="http://schemas.openxmlformats.org/officeDocument/2006/relationships/customXml" Target="../ink/ink907.xml"/><Relationship Id="rId189" Type="http://schemas.openxmlformats.org/officeDocument/2006/relationships/customXml" Target="../ink/ink955.xml"/><Relationship Id="rId3" Type="http://schemas.openxmlformats.org/officeDocument/2006/relationships/customXml" Target="../ink/ink862.xml"/><Relationship Id="rId214" Type="http://schemas.openxmlformats.org/officeDocument/2006/relationships/image" Target="../media/image987.png"/><Relationship Id="rId235" Type="http://schemas.openxmlformats.org/officeDocument/2006/relationships/customXml" Target="../ink/ink978.xml"/><Relationship Id="rId256" Type="http://schemas.openxmlformats.org/officeDocument/2006/relationships/image" Target="../media/image1008.png"/><Relationship Id="rId277" Type="http://schemas.openxmlformats.org/officeDocument/2006/relationships/customXml" Target="../ink/ink999.xml"/><Relationship Id="rId298" Type="http://schemas.openxmlformats.org/officeDocument/2006/relationships/image" Target="../media/image1029.png"/><Relationship Id="rId116" Type="http://schemas.openxmlformats.org/officeDocument/2006/relationships/image" Target="../media/image939.png"/><Relationship Id="rId137" Type="http://schemas.openxmlformats.org/officeDocument/2006/relationships/customXml" Target="../ink/ink929.xml"/><Relationship Id="rId158" Type="http://schemas.openxmlformats.org/officeDocument/2006/relationships/image" Target="../media/image959.png"/><Relationship Id="rId302" Type="http://schemas.openxmlformats.org/officeDocument/2006/relationships/image" Target="../media/image1031.png"/><Relationship Id="rId323" Type="http://schemas.openxmlformats.org/officeDocument/2006/relationships/customXml" Target="../ink/ink1022.xml"/><Relationship Id="rId344" Type="http://schemas.openxmlformats.org/officeDocument/2006/relationships/image" Target="../media/image1052.png"/><Relationship Id="rId20" Type="http://schemas.openxmlformats.org/officeDocument/2006/relationships/image" Target="../media/image891.png"/><Relationship Id="rId41" Type="http://schemas.openxmlformats.org/officeDocument/2006/relationships/customXml" Target="../ink/ink881.xml"/><Relationship Id="rId62" Type="http://schemas.openxmlformats.org/officeDocument/2006/relationships/image" Target="../media/image912.png"/><Relationship Id="rId83" Type="http://schemas.openxmlformats.org/officeDocument/2006/relationships/customXml" Target="../ink/ink902.xml"/><Relationship Id="rId179" Type="http://schemas.openxmlformats.org/officeDocument/2006/relationships/customXml" Target="../ink/ink950.xml"/><Relationship Id="rId365" Type="http://schemas.openxmlformats.org/officeDocument/2006/relationships/customXml" Target="../ink/ink1043.xml"/><Relationship Id="rId190" Type="http://schemas.openxmlformats.org/officeDocument/2006/relationships/image" Target="../media/image975.png"/><Relationship Id="rId204" Type="http://schemas.openxmlformats.org/officeDocument/2006/relationships/image" Target="../media/image982.png"/><Relationship Id="rId225" Type="http://schemas.openxmlformats.org/officeDocument/2006/relationships/customXml" Target="../ink/ink973.xml"/><Relationship Id="rId246" Type="http://schemas.openxmlformats.org/officeDocument/2006/relationships/image" Target="../media/image1003.png"/><Relationship Id="rId267" Type="http://schemas.openxmlformats.org/officeDocument/2006/relationships/customXml" Target="../ink/ink994.xml"/><Relationship Id="rId288" Type="http://schemas.openxmlformats.org/officeDocument/2006/relationships/image" Target="../media/image1024.png"/><Relationship Id="rId106" Type="http://schemas.openxmlformats.org/officeDocument/2006/relationships/image" Target="../media/image934.png"/><Relationship Id="rId127" Type="http://schemas.openxmlformats.org/officeDocument/2006/relationships/customXml" Target="../ink/ink924.xml"/><Relationship Id="rId313" Type="http://schemas.openxmlformats.org/officeDocument/2006/relationships/customXml" Target="../ink/ink1017.xml"/><Relationship Id="rId10" Type="http://schemas.openxmlformats.org/officeDocument/2006/relationships/image" Target="../media/image886.png"/><Relationship Id="rId31" Type="http://schemas.openxmlformats.org/officeDocument/2006/relationships/customXml" Target="../ink/ink876.xml"/><Relationship Id="rId52" Type="http://schemas.openxmlformats.org/officeDocument/2006/relationships/image" Target="../media/image907.png"/><Relationship Id="rId73" Type="http://schemas.openxmlformats.org/officeDocument/2006/relationships/customXml" Target="../ink/ink897.xml"/><Relationship Id="rId94" Type="http://schemas.openxmlformats.org/officeDocument/2006/relationships/image" Target="../media/image928.png"/><Relationship Id="rId148" Type="http://schemas.openxmlformats.org/officeDocument/2006/relationships/image" Target="../media/image955.png"/><Relationship Id="rId169" Type="http://schemas.openxmlformats.org/officeDocument/2006/relationships/customXml" Target="../ink/ink945.xml"/><Relationship Id="rId334" Type="http://schemas.openxmlformats.org/officeDocument/2006/relationships/image" Target="../media/image1047.png"/><Relationship Id="rId355" Type="http://schemas.openxmlformats.org/officeDocument/2006/relationships/customXml" Target="../ink/ink1038.xml"/><Relationship Id="rId4" Type="http://schemas.openxmlformats.org/officeDocument/2006/relationships/image" Target="../media/image883.png"/><Relationship Id="rId180" Type="http://schemas.openxmlformats.org/officeDocument/2006/relationships/image" Target="../media/image970.png"/><Relationship Id="rId215" Type="http://schemas.openxmlformats.org/officeDocument/2006/relationships/customXml" Target="../ink/ink968.xml"/><Relationship Id="rId236" Type="http://schemas.openxmlformats.org/officeDocument/2006/relationships/image" Target="../media/image998.png"/><Relationship Id="rId257" Type="http://schemas.openxmlformats.org/officeDocument/2006/relationships/customXml" Target="../ink/ink989.xml"/><Relationship Id="rId278" Type="http://schemas.openxmlformats.org/officeDocument/2006/relationships/image" Target="../media/image1019.png"/><Relationship Id="rId303" Type="http://schemas.openxmlformats.org/officeDocument/2006/relationships/customXml" Target="../ink/ink1012.xml"/><Relationship Id="rId42" Type="http://schemas.openxmlformats.org/officeDocument/2006/relationships/image" Target="../media/image902.png"/><Relationship Id="rId84" Type="http://schemas.openxmlformats.org/officeDocument/2006/relationships/image" Target="../media/image923.png"/><Relationship Id="rId138" Type="http://schemas.openxmlformats.org/officeDocument/2006/relationships/image" Target="../media/image950.png"/><Relationship Id="rId345" Type="http://schemas.openxmlformats.org/officeDocument/2006/relationships/customXml" Target="../ink/ink1033.xml"/><Relationship Id="rId191" Type="http://schemas.openxmlformats.org/officeDocument/2006/relationships/customXml" Target="../ink/ink956.xml"/><Relationship Id="rId205" Type="http://schemas.openxmlformats.org/officeDocument/2006/relationships/customXml" Target="../ink/ink963.xml"/><Relationship Id="rId247" Type="http://schemas.openxmlformats.org/officeDocument/2006/relationships/customXml" Target="../ink/ink984.xml"/><Relationship Id="rId107" Type="http://schemas.openxmlformats.org/officeDocument/2006/relationships/customXml" Target="../ink/ink914.xml"/><Relationship Id="rId289" Type="http://schemas.openxmlformats.org/officeDocument/2006/relationships/customXml" Target="../ink/ink1005.xml"/><Relationship Id="rId11" Type="http://schemas.openxmlformats.org/officeDocument/2006/relationships/customXml" Target="../ink/ink866.xml"/><Relationship Id="rId53" Type="http://schemas.openxmlformats.org/officeDocument/2006/relationships/customXml" Target="../ink/ink887.xml"/><Relationship Id="rId149" Type="http://schemas.openxmlformats.org/officeDocument/2006/relationships/customXml" Target="../ink/ink935.xml"/><Relationship Id="rId314" Type="http://schemas.openxmlformats.org/officeDocument/2006/relationships/image" Target="../media/image1037.png"/><Relationship Id="rId356" Type="http://schemas.openxmlformats.org/officeDocument/2006/relationships/image" Target="../media/image1058.png"/><Relationship Id="rId95" Type="http://schemas.openxmlformats.org/officeDocument/2006/relationships/customXml" Target="../ink/ink908.xml"/><Relationship Id="rId160" Type="http://schemas.openxmlformats.org/officeDocument/2006/relationships/image" Target="../media/image960.png"/><Relationship Id="rId216" Type="http://schemas.openxmlformats.org/officeDocument/2006/relationships/image" Target="../media/image988.png"/><Relationship Id="rId258" Type="http://schemas.openxmlformats.org/officeDocument/2006/relationships/image" Target="../media/image1009.png"/><Relationship Id="rId22" Type="http://schemas.openxmlformats.org/officeDocument/2006/relationships/image" Target="../media/image892.png"/><Relationship Id="rId64" Type="http://schemas.openxmlformats.org/officeDocument/2006/relationships/image" Target="../media/image913.png"/><Relationship Id="rId118" Type="http://schemas.openxmlformats.org/officeDocument/2006/relationships/image" Target="../media/image940.png"/><Relationship Id="rId325" Type="http://schemas.openxmlformats.org/officeDocument/2006/relationships/customXml" Target="../ink/ink1023.xml"/><Relationship Id="rId367" Type="http://schemas.openxmlformats.org/officeDocument/2006/relationships/customXml" Target="../ink/ink1044.xml"/><Relationship Id="rId171" Type="http://schemas.openxmlformats.org/officeDocument/2006/relationships/customXml" Target="../ink/ink946.xml"/><Relationship Id="rId227" Type="http://schemas.openxmlformats.org/officeDocument/2006/relationships/customXml" Target="../ink/ink974.xml"/><Relationship Id="rId269" Type="http://schemas.openxmlformats.org/officeDocument/2006/relationships/customXml" Target="../ink/ink995.xml"/><Relationship Id="rId33" Type="http://schemas.openxmlformats.org/officeDocument/2006/relationships/customXml" Target="../ink/ink877.xml"/><Relationship Id="rId129" Type="http://schemas.openxmlformats.org/officeDocument/2006/relationships/customXml" Target="../ink/ink925.xml"/><Relationship Id="rId280" Type="http://schemas.openxmlformats.org/officeDocument/2006/relationships/image" Target="../media/image1020.png"/><Relationship Id="rId336" Type="http://schemas.openxmlformats.org/officeDocument/2006/relationships/image" Target="../media/image1048.png"/><Relationship Id="rId75" Type="http://schemas.openxmlformats.org/officeDocument/2006/relationships/customXml" Target="../ink/ink898.xml"/><Relationship Id="rId140" Type="http://schemas.openxmlformats.org/officeDocument/2006/relationships/image" Target="../media/image951.png"/><Relationship Id="rId182" Type="http://schemas.openxmlformats.org/officeDocument/2006/relationships/image" Target="../media/image971.png"/><Relationship Id="rId6" Type="http://schemas.openxmlformats.org/officeDocument/2006/relationships/image" Target="../media/image884.png"/><Relationship Id="rId238" Type="http://schemas.openxmlformats.org/officeDocument/2006/relationships/image" Target="../media/image999.png"/><Relationship Id="rId291" Type="http://schemas.openxmlformats.org/officeDocument/2006/relationships/customXml" Target="../ink/ink1006.xml"/><Relationship Id="rId305" Type="http://schemas.openxmlformats.org/officeDocument/2006/relationships/customXml" Target="../ink/ink1013.xml"/><Relationship Id="rId347" Type="http://schemas.openxmlformats.org/officeDocument/2006/relationships/customXml" Target="../ink/ink1034.xml"/><Relationship Id="rId44" Type="http://schemas.openxmlformats.org/officeDocument/2006/relationships/image" Target="../media/image903.png"/><Relationship Id="rId86" Type="http://schemas.openxmlformats.org/officeDocument/2006/relationships/image" Target="../media/image924.png"/><Relationship Id="rId151" Type="http://schemas.openxmlformats.org/officeDocument/2006/relationships/customXml" Target="../ink/ink936.xml"/><Relationship Id="rId193" Type="http://schemas.openxmlformats.org/officeDocument/2006/relationships/customXml" Target="../ink/ink957.xml"/><Relationship Id="rId207" Type="http://schemas.openxmlformats.org/officeDocument/2006/relationships/customXml" Target="../ink/ink964.xml"/><Relationship Id="rId249" Type="http://schemas.openxmlformats.org/officeDocument/2006/relationships/customXml" Target="../ink/ink985.xml"/><Relationship Id="rId13" Type="http://schemas.openxmlformats.org/officeDocument/2006/relationships/customXml" Target="../ink/ink867.xml"/><Relationship Id="rId109" Type="http://schemas.openxmlformats.org/officeDocument/2006/relationships/customXml" Target="../ink/ink915.xml"/><Relationship Id="rId260" Type="http://schemas.openxmlformats.org/officeDocument/2006/relationships/image" Target="../media/image1010.png"/><Relationship Id="rId316" Type="http://schemas.openxmlformats.org/officeDocument/2006/relationships/image" Target="../media/image1038.png"/><Relationship Id="rId55" Type="http://schemas.openxmlformats.org/officeDocument/2006/relationships/customXml" Target="../ink/ink888.xml"/><Relationship Id="rId97" Type="http://schemas.openxmlformats.org/officeDocument/2006/relationships/customXml" Target="../ink/ink909.xml"/><Relationship Id="rId120" Type="http://schemas.openxmlformats.org/officeDocument/2006/relationships/image" Target="../media/image941.png"/><Relationship Id="rId358" Type="http://schemas.openxmlformats.org/officeDocument/2006/relationships/image" Target="../media/image1059.png"/><Relationship Id="rId162" Type="http://schemas.openxmlformats.org/officeDocument/2006/relationships/image" Target="../media/image961.png"/><Relationship Id="rId218" Type="http://schemas.openxmlformats.org/officeDocument/2006/relationships/image" Target="../media/image989.png"/><Relationship Id="rId271" Type="http://schemas.openxmlformats.org/officeDocument/2006/relationships/customXml" Target="../ink/ink996.xml"/><Relationship Id="rId24" Type="http://schemas.openxmlformats.org/officeDocument/2006/relationships/image" Target="../media/image893.png"/><Relationship Id="rId66" Type="http://schemas.openxmlformats.org/officeDocument/2006/relationships/image" Target="../media/image914.png"/><Relationship Id="rId131" Type="http://schemas.openxmlformats.org/officeDocument/2006/relationships/customXml" Target="../ink/ink926.xml"/><Relationship Id="rId327" Type="http://schemas.openxmlformats.org/officeDocument/2006/relationships/customXml" Target="../ink/ink1024.xml"/><Relationship Id="rId369" Type="http://schemas.openxmlformats.org/officeDocument/2006/relationships/customXml" Target="../ink/ink1045.xml"/><Relationship Id="rId173" Type="http://schemas.openxmlformats.org/officeDocument/2006/relationships/customXml" Target="../ink/ink947.xml"/><Relationship Id="rId229" Type="http://schemas.openxmlformats.org/officeDocument/2006/relationships/customXml" Target="../ink/ink975.xml"/><Relationship Id="rId240" Type="http://schemas.openxmlformats.org/officeDocument/2006/relationships/image" Target="../media/image1000.png"/><Relationship Id="rId35" Type="http://schemas.openxmlformats.org/officeDocument/2006/relationships/customXml" Target="../ink/ink878.xml"/><Relationship Id="rId77" Type="http://schemas.openxmlformats.org/officeDocument/2006/relationships/customXml" Target="../ink/ink899.xml"/><Relationship Id="rId100" Type="http://schemas.openxmlformats.org/officeDocument/2006/relationships/image" Target="../media/image931.png"/><Relationship Id="rId282" Type="http://schemas.openxmlformats.org/officeDocument/2006/relationships/image" Target="../media/image1021.png"/><Relationship Id="rId338" Type="http://schemas.openxmlformats.org/officeDocument/2006/relationships/image" Target="../media/image1049.png"/><Relationship Id="rId8" Type="http://schemas.openxmlformats.org/officeDocument/2006/relationships/image" Target="../media/image885.png"/><Relationship Id="rId142" Type="http://schemas.openxmlformats.org/officeDocument/2006/relationships/image" Target="../media/image952.png"/><Relationship Id="rId184" Type="http://schemas.openxmlformats.org/officeDocument/2006/relationships/image" Target="../media/image972.png"/><Relationship Id="rId251" Type="http://schemas.openxmlformats.org/officeDocument/2006/relationships/customXml" Target="../ink/ink986.xml"/><Relationship Id="rId46" Type="http://schemas.openxmlformats.org/officeDocument/2006/relationships/image" Target="../media/image904.png"/><Relationship Id="rId293" Type="http://schemas.openxmlformats.org/officeDocument/2006/relationships/customXml" Target="../ink/ink1007.xml"/><Relationship Id="rId307" Type="http://schemas.openxmlformats.org/officeDocument/2006/relationships/customXml" Target="../ink/ink1014.xml"/><Relationship Id="rId349" Type="http://schemas.openxmlformats.org/officeDocument/2006/relationships/customXml" Target="../ink/ink1035.xml"/><Relationship Id="rId88" Type="http://schemas.openxmlformats.org/officeDocument/2006/relationships/image" Target="../media/image925.png"/><Relationship Id="rId111" Type="http://schemas.openxmlformats.org/officeDocument/2006/relationships/customXml" Target="../ink/ink916.xml"/><Relationship Id="rId153" Type="http://schemas.openxmlformats.org/officeDocument/2006/relationships/customXml" Target="../ink/ink937.xml"/><Relationship Id="rId195" Type="http://schemas.openxmlformats.org/officeDocument/2006/relationships/customXml" Target="../ink/ink958.xml"/><Relationship Id="rId209" Type="http://schemas.openxmlformats.org/officeDocument/2006/relationships/customXml" Target="../ink/ink965.xml"/><Relationship Id="rId360" Type="http://schemas.openxmlformats.org/officeDocument/2006/relationships/image" Target="../media/image1060.png"/><Relationship Id="rId220" Type="http://schemas.openxmlformats.org/officeDocument/2006/relationships/image" Target="../media/image99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8.png"/><Relationship Id="rId5" Type="http://schemas.openxmlformats.org/officeDocument/2006/relationships/customXml" Target="../ink/ink1046.xml"/><Relationship Id="rId4" Type="http://schemas.openxmlformats.org/officeDocument/2006/relationships/image" Target="../media/image1067.png"/></Relationships>
</file>

<file path=ppt/slides/_rels/slide16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081.png"/><Relationship Id="rId21" Type="http://schemas.openxmlformats.org/officeDocument/2006/relationships/customXml" Target="../ink/ink1056.xml"/><Relationship Id="rId42" Type="http://schemas.openxmlformats.org/officeDocument/2006/relationships/image" Target="../media/image1089.png"/><Relationship Id="rId47" Type="http://schemas.openxmlformats.org/officeDocument/2006/relationships/customXml" Target="../ink/ink1069.xml"/><Relationship Id="rId63" Type="http://schemas.openxmlformats.org/officeDocument/2006/relationships/customXml" Target="../ink/ink1077.xml"/><Relationship Id="rId68" Type="http://schemas.openxmlformats.org/officeDocument/2006/relationships/image" Target="../media/image1102.png"/><Relationship Id="rId7" Type="http://schemas.openxmlformats.org/officeDocument/2006/relationships/customXml" Target="../ink/ink1049.xml"/><Relationship Id="rId2" Type="http://schemas.openxmlformats.org/officeDocument/2006/relationships/image" Target="../media/image1069.png"/><Relationship Id="rId16" Type="http://schemas.openxmlformats.org/officeDocument/2006/relationships/image" Target="../media/image1076.png"/><Relationship Id="rId29" Type="http://schemas.openxmlformats.org/officeDocument/2006/relationships/customXml" Target="../ink/ink1060.xml"/><Relationship Id="rId11" Type="http://schemas.openxmlformats.org/officeDocument/2006/relationships/customXml" Target="../ink/ink1051.xml"/><Relationship Id="rId24" Type="http://schemas.openxmlformats.org/officeDocument/2006/relationships/image" Target="../media/image1080.png"/><Relationship Id="rId32" Type="http://schemas.openxmlformats.org/officeDocument/2006/relationships/image" Target="../media/image1084.png"/><Relationship Id="rId37" Type="http://schemas.openxmlformats.org/officeDocument/2006/relationships/customXml" Target="../ink/ink1064.xml"/><Relationship Id="rId40" Type="http://schemas.openxmlformats.org/officeDocument/2006/relationships/image" Target="../media/image1088.png"/><Relationship Id="rId45" Type="http://schemas.openxmlformats.org/officeDocument/2006/relationships/customXml" Target="../ink/ink1068.xml"/><Relationship Id="rId53" Type="http://schemas.openxmlformats.org/officeDocument/2006/relationships/customXml" Target="../ink/ink1072.xml"/><Relationship Id="rId58" Type="http://schemas.openxmlformats.org/officeDocument/2006/relationships/image" Target="../media/image1097.png"/><Relationship Id="rId66" Type="http://schemas.openxmlformats.org/officeDocument/2006/relationships/image" Target="../media/image1101.png"/><Relationship Id="rId5" Type="http://schemas.openxmlformats.org/officeDocument/2006/relationships/customXml" Target="../ink/ink1048.xml"/><Relationship Id="rId61" Type="http://schemas.openxmlformats.org/officeDocument/2006/relationships/customXml" Target="../ink/ink1076.xml"/><Relationship Id="rId19" Type="http://schemas.openxmlformats.org/officeDocument/2006/relationships/customXml" Target="../ink/ink1055.xml"/><Relationship Id="rId14" Type="http://schemas.openxmlformats.org/officeDocument/2006/relationships/image" Target="../media/image1075.png"/><Relationship Id="rId22" Type="http://schemas.openxmlformats.org/officeDocument/2006/relationships/image" Target="../media/image1079.png"/><Relationship Id="rId27" Type="http://schemas.openxmlformats.org/officeDocument/2006/relationships/customXml" Target="../ink/ink1059.xml"/><Relationship Id="rId30" Type="http://schemas.openxmlformats.org/officeDocument/2006/relationships/image" Target="../media/image1083.png"/><Relationship Id="rId35" Type="http://schemas.openxmlformats.org/officeDocument/2006/relationships/customXml" Target="../ink/ink1063.xml"/><Relationship Id="rId43" Type="http://schemas.openxmlformats.org/officeDocument/2006/relationships/customXml" Target="../ink/ink1067.xml"/><Relationship Id="rId48" Type="http://schemas.openxmlformats.org/officeDocument/2006/relationships/image" Target="../media/image1092.png"/><Relationship Id="rId56" Type="http://schemas.openxmlformats.org/officeDocument/2006/relationships/image" Target="../media/image1096.png"/><Relationship Id="rId64" Type="http://schemas.openxmlformats.org/officeDocument/2006/relationships/image" Target="../media/image1100.png"/><Relationship Id="rId69" Type="http://schemas.openxmlformats.org/officeDocument/2006/relationships/customXml" Target="../ink/ink1080.xml"/><Relationship Id="rId8" Type="http://schemas.openxmlformats.org/officeDocument/2006/relationships/image" Target="../media/image1072.png"/><Relationship Id="rId51" Type="http://schemas.openxmlformats.org/officeDocument/2006/relationships/customXml" Target="../ink/ink1071.xml"/><Relationship Id="rId3" Type="http://schemas.openxmlformats.org/officeDocument/2006/relationships/customXml" Target="../ink/ink1047.xml"/><Relationship Id="rId12" Type="http://schemas.openxmlformats.org/officeDocument/2006/relationships/image" Target="../media/image1074.png"/><Relationship Id="rId17" Type="http://schemas.openxmlformats.org/officeDocument/2006/relationships/customXml" Target="../ink/ink1054.xml"/><Relationship Id="rId25" Type="http://schemas.openxmlformats.org/officeDocument/2006/relationships/customXml" Target="../ink/ink1058.xml"/><Relationship Id="rId33" Type="http://schemas.openxmlformats.org/officeDocument/2006/relationships/customXml" Target="../ink/ink1062.xml"/><Relationship Id="rId38" Type="http://schemas.openxmlformats.org/officeDocument/2006/relationships/image" Target="../media/image1087.png"/><Relationship Id="rId46" Type="http://schemas.openxmlformats.org/officeDocument/2006/relationships/image" Target="../media/image1091.png"/><Relationship Id="rId59" Type="http://schemas.openxmlformats.org/officeDocument/2006/relationships/customXml" Target="../ink/ink1075.xml"/><Relationship Id="rId67" Type="http://schemas.openxmlformats.org/officeDocument/2006/relationships/customXml" Target="../ink/ink1079.xml"/><Relationship Id="rId20" Type="http://schemas.openxmlformats.org/officeDocument/2006/relationships/image" Target="../media/image1078.png"/><Relationship Id="rId41" Type="http://schemas.openxmlformats.org/officeDocument/2006/relationships/customXml" Target="../ink/ink1066.xml"/><Relationship Id="rId54" Type="http://schemas.openxmlformats.org/officeDocument/2006/relationships/image" Target="../media/image1095.png"/><Relationship Id="rId62" Type="http://schemas.openxmlformats.org/officeDocument/2006/relationships/image" Target="../media/image1099.png"/><Relationship Id="rId70" Type="http://schemas.openxmlformats.org/officeDocument/2006/relationships/image" Target="../media/image11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1.png"/><Relationship Id="rId15" Type="http://schemas.openxmlformats.org/officeDocument/2006/relationships/customXml" Target="../ink/ink1053.xml"/><Relationship Id="rId23" Type="http://schemas.openxmlformats.org/officeDocument/2006/relationships/customXml" Target="../ink/ink1057.xml"/><Relationship Id="rId28" Type="http://schemas.openxmlformats.org/officeDocument/2006/relationships/image" Target="../media/image1082.png"/><Relationship Id="rId36" Type="http://schemas.openxmlformats.org/officeDocument/2006/relationships/image" Target="../media/image1086.png"/><Relationship Id="rId49" Type="http://schemas.openxmlformats.org/officeDocument/2006/relationships/customXml" Target="../ink/ink1070.xml"/><Relationship Id="rId57" Type="http://schemas.openxmlformats.org/officeDocument/2006/relationships/customXml" Target="../ink/ink1074.xml"/><Relationship Id="rId10" Type="http://schemas.openxmlformats.org/officeDocument/2006/relationships/image" Target="../media/image1073.png"/><Relationship Id="rId31" Type="http://schemas.openxmlformats.org/officeDocument/2006/relationships/customXml" Target="../ink/ink1061.xml"/><Relationship Id="rId44" Type="http://schemas.openxmlformats.org/officeDocument/2006/relationships/image" Target="../media/image1090.png"/><Relationship Id="rId52" Type="http://schemas.openxmlformats.org/officeDocument/2006/relationships/image" Target="../media/image1094.png"/><Relationship Id="rId60" Type="http://schemas.openxmlformats.org/officeDocument/2006/relationships/image" Target="../media/image1098.png"/><Relationship Id="rId65" Type="http://schemas.openxmlformats.org/officeDocument/2006/relationships/customXml" Target="../ink/ink1078.xml"/><Relationship Id="rId4" Type="http://schemas.openxmlformats.org/officeDocument/2006/relationships/image" Target="../media/image1070.png"/><Relationship Id="rId9" Type="http://schemas.openxmlformats.org/officeDocument/2006/relationships/customXml" Target="../ink/ink1050.xml"/><Relationship Id="rId13" Type="http://schemas.openxmlformats.org/officeDocument/2006/relationships/customXml" Target="../ink/ink1052.xml"/><Relationship Id="rId18" Type="http://schemas.openxmlformats.org/officeDocument/2006/relationships/image" Target="../media/image1077.png"/><Relationship Id="rId39" Type="http://schemas.openxmlformats.org/officeDocument/2006/relationships/customXml" Target="../ink/ink1065.xml"/><Relationship Id="rId34" Type="http://schemas.openxmlformats.org/officeDocument/2006/relationships/image" Target="../media/image1085.png"/><Relationship Id="rId50" Type="http://schemas.openxmlformats.org/officeDocument/2006/relationships/image" Target="../media/image1093.png"/><Relationship Id="rId55" Type="http://schemas.openxmlformats.org/officeDocument/2006/relationships/customXml" Target="../ink/ink107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Ams4sEn50cw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116.png"/><Relationship Id="rId117" Type="http://schemas.openxmlformats.org/officeDocument/2006/relationships/customXml" Target="../ink/ink1138.xml"/><Relationship Id="rId21" Type="http://schemas.openxmlformats.org/officeDocument/2006/relationships/customXml" Target="../ink/ink1090.xml"/><Relationship Id="rId42" Type="http://schemas.openxmlformats.org/officeDocument/2006/relationships/image" Target="../media/image1124.png"/><Relationship Id="rId47" Type="http://schemas.openxmlformats.org/officeDocument/2006/relationships/customXml" Target="../ink/ink1103.xml"/><Relationship Id="rId63" Type="http://schemas.openxmlformats.org/officeDocument/2006/relationships/customXml" Target="../ink/ink1111.xml"/><Relationship Id="rId68" Type="http://schemas.openxmlformats.org/officeDocument/2006/relationships/image" Target="../media/image1137.png"/><Relationship Id="rId84" Type="http://schemas.openxmlformats.org/officeDocument/2006/relationships/image" Target="../media/image1145.png"/><Relationship Id="rId89" Type="http://schemas.openxmlformats.org/officeDocument/2006/relationships/customXml" Target="../ink/ink1124.xml"/><Relationship Id="rId112" Type="http://schemas.openxmlformats.org/officeDocument/2006/relationships/image" Target="../media/image1159.png"/><Relationship Id="rId16" Type="http://schemas.openxmlformats.org/officeDocument/2006/relationships/image" Target="../media/image1111.png"/><Relationship Id="rId107" Type="http://schemas.openxmlformats.org/officeDocument/2006/relationships/customXml" Target="../ink/ink1133.xml"/><Relationship Id="rId11" Type="http://schemas.openxmlformats.org/officeDocument/2006/relationships/customXml" Target="../ink/ink1085.xml"/><Relationship Id="rId32" Type="http://schemas.openxmlformats.org/officeDocument/2006/relationships/image" Target="../media/image1119.png"/><Relationship Id="rId37" Type="http://schemas.openxmlformats.org/officeDocument/2006/relationships/customXml" Target="../ink/ink1098.xml"/><Relationship Id="rId53" Type="http://schemas.openxmlformats.org/officeDocument/2006/relationships/customXml" Target="../ink/ink1106.xml"/><Relationship Id="rId58" Type="http://schemas.openxmlformats.org/officeDocument/2006/relationships/image" Target="../media/image1132.png"/><Relationship Id="rId74" Type="http://schemas.openxmlformats.org/officeDocument/2006/relationships/image" Target="../media/image1140.png"/><Relationship Id="rId79" Type="http://schemas.openxmlformats.org/officeDocument/2006/relationships/customXml" Target="../ink/ink1119.xml"/><Relationship Id="rId102" Type="http://schemas.openxmlformats.org/officeDocument/2006/relationships/image" Target="../media/image1154.png"/><Relationship Id="rId123" Type="http://schemas.openxmlformats.org/officeDocument/2006/relationships/customXml" Target="../ink/ink1141.xml"/><Relationship Id="rId5" Type="http://schemas.openxmlformats.org/officeDocument/2006/relationships/customXml" Target="../ink/ink1082.xml"/><Relationship Id="rId90" Type="http://schemas.openxmlformats.org/officeDocument/2006/relationships/image" Target="../media/image1148.png"/><Relationship Id="rId95" Type="http://schemas.openxmlformats.org/officeDocument/2006/relationships/customXml" Target="../ink/ink1127.xml"/><Relationship Id="rId22" Type="http://schemas.openxmlformats.org/officeDocument/2006/relationships/image" Target="../media/image1114.png"/><Relationship Id="rId27" Type="http://schemas.openxmlformats.org/officeDocument/2006/relationships/customXml" Target="../ink/ink1093.xml"/><Relationship Id="rId43" Type="http://schemas.openxmlformats.org/officeDocument/2006/relationships/customXml" Target="../ink/ink1101.xml"/><Relationship Id="rId48" Type="http://schemas.openxmlformats.org/officeDocument/2006/relationships/image" Target="../media/image1127.png"/><Relationship Id="rId64" Type="http://schemas.openxmlformats.org/officeDocument/2006/relationships/image" Target="../media/image1135.png"/><Relationship Id="rId69" Type="http://schemas.openxmlformats.org/officeDocument/2006/relationships/customXml" Target="../ink/ink1114.xml"/><Relationship Id="rId113" Type="http://schemas.openxmlformats.org/officeDocument/2006/relationships/customXml" Target="../ink/ink1136.xml"/><Relationship Id="rId118" Type="http://schemas.openxmlformats.org/officeDocument/2006/relationships/image" Target="../media/image1162.png"/><Relationship Id="rId80" Type="http://schemas.openxmlformats.org/officeDocument/2006/relationships/image" Target="../media/image1143.png"/><Relationship Id="rId85" Type="http://schemas.openxmlformats.org/officeDocument/2006/relationships/customXml" Target="../ink/ink1122.xml"/><Relationship Id="rId12" Type="http://schemas.openxmlformats.org/officeDocument/2006/relationships/image" Target="../media/image1109.png"/><Relationship Id="rId17" Type="http://schemas.openxmlformats.org/officeDocument/2006/relationships/customXml" Target="../ink/ink1088.xml"/><Relationship Id="rId33" Type="http://schemas.openxmlformats.org/officeDocument/2006/relationships/customXml" Target="../ink/ink1096.xml"/><Relationship Id="rId38" Type="http://schemas.openxmlformats.org/officeDocument/2006/relationships/image" Target="../media/image1122.png"/><Relationship Id="rId59" Type="http://schemas.openxmlformats.org/officeDocument/2006/relationships/customXml" Target="../ink/ink1109.xml"/><Relationship Id="rId103" Type="http://schemas.openxmlformats.org/officeDocument/2006/relationships/customXml" Target="../ink/ink1131.xml"/><Relationship Id="rId108" Type="http://schemas.openxmlformats.org/officeDocument/2006/relationships/image" Target="../media/image1157.png"/><Relationship Id="rId124" Type="http://schemas.openxmlformats.org/officeDocument/2006/relationships/image" Target="../media/image1165.png"/><Relationship Id="rId54" Type="http://schemas.openxmlformats.org/officeDocument/2006/relationships/image" Target="../media/image1130.png"/><Relationship Id="rId70" Type="http://schemas.openxmlformats.org/officeDocument/2006/relationships/image" Target="../media/image1138.png"/><Relationship Id="rId75" Type="http://schemas.openxmlformats.org/officeDocument/2006/relationships/customXml" Target="../ink/ink1117.xml"/><Relationship Id="rId91" Type="http://schemas.openxmlformats.org/officeDocument/2006/relationships/customXml" Target="../ink/ink1125.xml"/><Relationship Id="rId96" Type="http://schemas.openxmlformats.org/officeDocument/2006/relationships/image" Target="../media/image11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6.png"/><Relationship Id="rId23" Type="http://schemas.openxmlformats.org/officeDocument/2006/relationships/customXml" Target="../ink/ink1091.xml"/><Relationship Id="rId28" Type="http://schemas.openxmlformats.org/officeDocument/2006/relationships/image" Target="../media/image1117.png"/><Relationship Id="rId49" Type="http://schemas.openxmlformats.org/officeDocument/2006/relationships/customXml" Target="../ink/ink1104.xml"/><Relationship Id="rId114" Type="http://schemas.openxmlformats.org/officeDocument/2006/relationships/image" Target="../media/image1160.png"/><Relationship Id="rId119" Type="http://schemas.openxmlformats.org/officeDocument/2006/relationships/customXml" Target="../ink/ink1139.xml"/><Relationship Id="rId44" Type="http://schemas.openxmlformats.org/officeDocument/2006/relationships/image" Target="../media/image1125.png"/><Relationship Id="rId60" Type="http://schemas.openxmlformats.org/officeDocument/2006/relationships/image" Target="../media/image1133.png"/><Relationship Id="rId65" Type="http://schemas.openxmlformats.org/officeDocument/2006/relationships/customXml" Target="../ink/ink1112.xml"/><Relationship Id="rId81" Type="http://schemas.openxmlformats.org/officeDocument/2006/relationships/customXml" Target="../ink/ink1120.xml"/><Relationship Id="rId86" Type="http://schemas.openxmlformats.org/officeDocument/2006/relationships/image" Target="../media/image1146.png"/><Relationship Id="rId13" Type="http://schemas.openxmlformats.org/officeDocument/2006/relationships/customXml" Target="../ink/ink1086.xml"/><Relationship Id="rId18" Type="http://schemas.openxmlformats.org/officeDocument/2006/relationships/image" Target="../media/image1112.png"/><Relationship Id="rId39" Type="http://schemas.openxmlformats.org/officeDocument/2006/relationships/customXml" Target="../ink/ink1099.xml"/><Relationship Id="rId109" Type="http://schemas.openxmlformats.org/officeDocument/2006/relationships/customXml" Target="../ink/ink1134.xml"/><Relationship Id="rId34" Type="http://schemas.openxmlformats.org/officeDocument/2006/relationships/image" Target="../media/image1120.png"/><Relationship Id="rId50" Type="http://schemas.openxmlformats.org/officeDocument/2006/relationships/image" Target="../media/image1128.png"/><Relationship Id="rId55" Type="http://schemas.openxmlformats.org/officeDocument/2006/relationships/customXml" Target="../ink/ink1107.xml"/><Relationship Id="rId76" Type="http://schemas.openxmlformats.org/officeDocument/2006/relationships/image" Target="../media/image1141.png"/><Relationship Id="rId97" Type="http://schemas.openxmlformats.org/officeDocument/2006/relationships/customXml" Target="../ink/ink1128.xml"/><Relationship Id="rId104" Type="http://schemas.openxmlformats.org/officeDocument/2006/relationships/image" Target="../media/image1155.png"/><Relationship Id="rId120" Type="http://schemas.openxmlformats.org/officeDocument/2006/relationships/image" Target="../media/image1163.png"/><Relationship Id="rId125" Type="http://schemas.openxmlformats.org/officeDocument/2006/relationships/customXml" Target="../ink/ink1142.xml"/><Relationship Id="rId7" Type="http://schemas.openxmlformats.org/officeDocument/2006/relationships/customXml" Target="../ink/ink1083.xml"/><Relationship Id="rId71" Type="http://schemas.openxmlformats.org/officeDocument/2006/relationships/customXml" Target="../ink/ink1115.xml"/><Relationship Id="rId92" Type="http://schemas.openxmlformats.org/officeDocument/2006/relationships/image" Target="../media/image1149.png"/><Relationship Id="rId2" Type="http://schemas.openxmlformats.org/officeDocument/2006/relationships/image" Target="../media/image1104.png"/><Relationship Id="rId29" Type="http://schemas.openxmlformats.org/officeDocument/2006/relationships/customXml" Target="../ink/ink1094.xml"/><Relationship Id="rId24" Type="http://schemas.openxmlformats.org/officeDocument/2006/relationships/image" Target="../media/image1115.png"/><Relationship Id="rId40" Type="http://schemas.openxmlformats.org/officeDocument/2006/relationships/image" Target="../media/image1123.png"/><Relationship Id="rId45" Type="http://schemas.openxmlformats.org/officeDocument/2006/relationships/customXml" Target="../ink/ink1102.xml"/><Relationship Id="rId66" Type="http://schemas.openxmlformats.org/officeDocument/2006/relationships/image" Target="../media/image1136.png"/><Relationship Id="rId87" Type="http://schemas.openxmlformats.org/officeDocument/2006/relationships/customXml" Target="../ink/ink1123.xml"/><Relationship Id="rId110" Type="http://schemas.openxmlformats.org/officeDocument/2006/relationships/image" Target="../media/image1158.png"/><Relationship Id="rId115" Type="http://schemas.openxmlformats.org/officeDocument/2006/relationships/customXml" Target="../ink/ink1137.xml"/><Relationship Id="rId61" Type="http://schemas.openxmlformats.org/officeDocument/2006/relationships/customXml" Target="../ink/ink1110.xml"/><Relationship Id="rId82" Type="http://schemas.openxmlformats.org/officeDocument/2006/relationships/image" Target="../media/image1144.png"/><Relationship Id="rId19" Type="http://schemas.openxmlformats.org/officeDocument/2006/relationships/customXml" Target="../ink/ink1089.xml"/><Relationship Id="rId14" Type="http://schemas.openxmlformats.org/officeDocument/2006/relationships/image" Target="../media/image1110.png"/><Relationship Id="rId30" Type="http://schemas.openxmlformats.org/officeDocument/2006/relationships/image" Target="../media/image1118.png"/><Relationship Id="rId35" Type="http://schemas.openxmlformats.org/officeDocument/2006/relationships/customXml" Target="../ink/ink1097.xml"/><Relationship Id="rId56" Type="http://schemas.openxmlformats.org/officeDocument/2006/relationships/image" Target="../media/image1131.png"/><Relationship Id="rId77" Type="http://schemas.openxmlformats.org/officeDocument/2006/relationships/customXml" Target="../ink/ink1118.xml"/><Relationship Id="rId100" Type="http://schemas.openxmlformats.org/officeDocument/2006/relationships/image" Target="../media/image1153.png"/><Relationship Id="rId105" Type="http://schemas.openxmlformats.org/officeDocument/2006/relationships/customXml" Target="../ink/ink1132.xml"/><Relationship Id="rId126" Type="http://schemas.openxmlformats.org/officeDocument/2006/relationships/image" Target="../media/image1166.png"/><Relationship Id="rId8" Type="http://schemas.openxmlformats.org/officeDocument/2006/relationships/image" Target="../media/image1107.png"/><Relationship Id="rId51" Type="http://schemas.openxmlformats.org/officeDocument/2006/relationships/customXml" Target="../ink/ink1105.xml"/><Relationship Id="rId72" Type="http://schemas.openxmlformats.org/officeDocument/2006/relationships/image" Target="../media/image1139.png"/><Relationship Id="rId93" Type="http://schemas.openxmlformats.org/officeDocument/2006/relationships/customXml" Target="../ink/ink1126.xml"/><Relationship Id="rId98" Type="http://schemas.openxmlformats.org/officeDocument/2006/relationships/image" Target="../media/image1152.png"/><Relationship Id="rId121" Type="http://schemas.openxmlformats.org/officeDocument/2006/relationships/customXml" Target="../ink/ink1140.xml"/><Relationship Id="rId3" Type="http://schemas.openxmlformats.org/officeDocument/2006/relationships/customXml" Target="../ink/ink1081.xml"/><Relationship Id="rId25" Type="http://schemas.openxmlformats.org/officeDocument/2006/relationships/customXml" Target="../ink/ink1092.xml"/><Relationship Id="rId46" Type="http://schemas.openxmlformats.org/officeDocument/2006/relationships/image" Target="../media/image1126.png"/><Relationship Id="rId67" Type="http://schemas.openxmlformats.org/officeDocument/2006/relationships/customXml" Target="../ink/ink1113.xml"/><Relationship Id="rId116" Type="http://schemas.openxmlformats.org/officeDocument/2006/relationships/image" Target="../media/image1161.png"/><Relationship Id="rId20" Type="http://schemas.openxmlformats.org/officeDocument/2006/relationships/image" Target="../media/image1113.png"/><Relationship Id="rId41" Type="http://schemas.openxmlformats.org/officeDocument/2006/relationships/customXml" Target="../ink/ink1100.xml"/><Relationship Id="rId62" Type="http://schemas.openxmlformats.org/officeDocument/2006/relationships/image" Target="../media/image1134.png"/><Relationship Id="rId83" Type="http://schemas.openxmlformats.org/officeDocument/2006/relationships/customXml" Target="../ink/ink1121.xml"/><Relationship Id="rId88" Type="http://schemas.openxmlformats.org/officeDocument/2006/relationships/image" Target="../media/image1147.png"/><Relationship Id="rId111" Type="http://schemas.openxmlformats.org/officeDocument/2006/relationships/customXml" Target="../ink/ink1135.xml"/><Relationship Id="rId15" Type="http://schemas.openxmlformats.org/officeDocument/2006/relationships/customXml" Target="../ink/ink1087.xml"/><Relationship Id="rId36" Type="http://schemas.openxmlformats.org/officeDocument/2006/relationships/image" Target="../media/image1121.png"/><Relationship Id="rId57" Type="http://schemas.openxmlformats.org/officeDocument/2006/relationships/customXml" Target="../ink/ink1108.xml"/><Relationship Id="rId106" Type="http://schemas.openxmlformats.org/officeDocument/2006/relationships/image" Target="../media/image1156.png"/><Relationship Id="rId10" Type="http://schemas.openxmlformats.org/officeDocument/2006/relationships/image" Target="../media/image1108.png"/><Relationship Id="rId31" Type="http://schemas.openxmlformats.org/officeDocument/2006/relationships/customXml" Target="../ink/ink1095.xml"/><Relationship Id="rId52" Type="http://schemas.openxmlformats.org/officeDocument/2006/relationships/image" Target="../media/image1129.png"/><Relationship Id="rId73" Type="http://schemas.openxmlformats.org/officeDocument/2006/relationships/customXml" Target="../ink/ink1116.xml"/><Relationship Id="rId78" Type="http://schemas.openxmlformats.org/officeDocument/2006/relationships/image" Target="../media/image1142.png"/><Relationship Id="rId94" Type="http://schemas.openxmlformats.org/officeDocument/2006/relationships/image" Target="../media/image1150.png"/><Relationship Id="rId99" Type="http://schemas.openxmlformats.org/officeDocument/2006/relationships/customXml" Target="../ink/ink1129.xml"/><Relationship Id="rId101" Type="http://schemas.openxmlformats.org/officeDocument/2006/relationships/customXml" Target="../ink/ink1130.xml"/><Relationship Id="rId122" Type="http://schemas.openxmlformats.org/officeDocument/2006/relationships/image" Target="../media/image1164.png"/><Relationship Id="rId4" Type="http://schemas.openxmlformats.org/officeDocument/2006/relationships/image" Target="../media/image1105.png"/><Relationship Id="rId9" Type="http://schemas.openxmlformats.org/officeDocument/2006/relationships/customXml" Target="../ink/ink108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8.png"/><Relationship Id="rId2" Type="http://schemas.openxmlformats.org/officeDocument/2006/relationships/image" Target="../media/image116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58.xml"/><Relationship Id="rId21" Type="http://schemas.openxmlformats.org/officeDocument/2006/relationships/customXml" Target="../ink/ink10.xml"/><Relationship Id="rId42" Type="http://schemas.openxmlformats.org/officeDocument/2006/relationships/image" Target="../media/image21.png"/><Relationship Id="rId63" Type="http://schemas.openxmlformats.org/officeDocument/2006/relationships/customXml" Target="../ink/ink31.xml"/><Relationship Id="rId84" Type="http://schemas.openxmlformats.org/officeDocument/2006/relationships/image" Target="../media/image42.png"/><Relationship Id="rId138" Type="http://schemas.openxmlformats.org/officeDocument/2006/relationships/image" Target="../media/image69.png"/><Relationship Id="rId107" Type="http://schemas.openxmlformats.org/officeDocument/2006/relationships/customXml" Target="../ink/ink53.xml"/><Relationship Id="rId11" Type="http://schemas.openxmlformats.org/officeDocument/2006/relationships/customXml" Target="../ink/ink5.xml"/><Relationship Id="rId32" Type="http://schemas.openxmlformats.org/officeDocument/2006/relationships/image" Target="../media/image16.png"/><Relationship Id="rId37" Type="http://schemas.openxmlformats.org/officeDocument/2006/relationships/customXml" Target="../ink/ink18.xml"/><Relationship Id="rId53" Type="http://schemas.openxmlformats.org/officeDocument/2006/relationships/customXml" Target="../ink/ink26.xml"/><Relationship Id="rId58" Type="http://schemas.openxmlformats.org/officeDocument/2006/relationships/image" Target="../media/image29.png"/><Relationship Id="rId74" Type="http://schemas.openxmlformats.org/officeDocument/2006/relationships/image" Target="../media/image37.png"/><Relationship Id="rId79" Type="http://schemas.openxmlformats.org/officeDocument/2006/relationships/customXml" Target="../ink/ink39.xml"/><Relationship Id="rId102" Type="http://schemas.openxmlformats.org/officeDocument/2006/relationships/image" Target="../media/image51.png"/><Relationship Id="rId123" Type="http://schemas.openxmlformats.org/officeDocument/2006/relationships/customXml" Target="../ink/ink61.xml"/><Relationship Id="rId128" Type="http://schemas.openxmlformats.org/officeDocument/2006/relationships/image" Target="../media/image64.png"/><Relationship Id="rId5" Type="http://schemas.openxmlformats.org/officeDocument/2006/relationships/customXml" Target="../ink/ink2.xml"/><Relationship Id="rId90" Type="http://schemas.openxmlformats.org/officeDocument/2006/relationships/image" Target="../media/image45.png"/><Relationship Id="rId95" Type="http://schemas.openxmlformats.org/officeDocument/2006/relationships/customXml" Target="../ink/ink47.xml"/><Relationship Id="rId22" Type="http://schemas.openxmlformats.org/officeDocument/2006/relationships/image" Target="../media/image11.png"/><Relationship Id="rId27" Type="http://schemas.openxmlformats.org/officeDocument/2006/relationships/customXml" Target="../ink/ink13.xml"/><Relationship Id="rId43" Type="http://schemas.openxmlformats.org/officeDocument/2006/relationships/customXml" Target="../ink/ink21.xml"/><Relationship Id="rId48" Type="http://schemas.openxmlformats.org/officeDocument/2006/relationships/image" Target="../media/image24.png"/><Relationship Id="rId64" Type="http://schemas.openxmlformats.org/officeDocument/2006/relationships/image" Target="../media/image32.png"/><Relationship Id="rId69" Type="http://schemas.openxmlformats.org/officeDocument/2006/relationships/customXml" Target="../ink/ink34.xml"/><Relationship Id="rId113" Type="http://schemas.openxmlformats.org/officeDocument/2006/relationships/customXml" Target="../ink/ink56.xml"/><Relationship Id="rId118" Type="http://schemas.openxmlformats.org/officeDocument/2006/relationships/image" Target="../media/image59.png"/><Relationship Id="rId134" Type="http://schemas.openxmlformats.org/officeDocument/2006/relationships/image" Target="../media/image67.png"/><Relationship Id="rId139" Type="http://schemas.openxmlformats.org/officeDocument/2006/relationships/customXml" Target="../ink/ink69.xml"/><Relationship Id="rId80" Type="http://schemas.openxmlformats.org/officeDocument/2006/relationships/image" Target="../media/image40.png"/><Relationship Id="rId85" Type="http://schemas.openxmlformats.org/officeDocument/2006/relationships/customXml" Target="../ink/ink42.xml"/><Relationship Id="rId12" Type="http://schemas.openxmlformats.org/officeDocument/2006/relationships/image" Target="../media/image6.png"/><Relationship Id="rId17" Type="http://schemas.openxmlformats.org/officeDocument/2006/relationships/customXml" Target="../ink/ink8.xml"/><Relationship Id="rId33" Type="http://schemas.openxmlformats.org/officeDocument/2006/relationships/customXml" Target="../ink/ink16.xml"/><Relationship Id="rId38" Type="http://schemas.openxmlformats.org/officeDocument/2006/relationships/image" Target="../media/image19.png"/><Relationship Id="rId59" Type="http://schemas.openxmlformats.org/officeDocument/2006/relationships/customXml" Target="../ink/ink29.xml"/><Relationship Id="rId103" Type="http://schemas.openxmlformats.org/officeDocument/2006/relationships/customXml" Target="../ink/ink51.xml"/><Relationship Id="rId108" Type="http://schemas.openxmlformats.org/officeDocument/2006/relationships/image" Target="../media/image54.png"/><Relationship Id="rId124" Type="http://schemas.openxmlformats.org/officeDocument/2006/relationships/image" Target="../media/image62.png"/><Relationship Id="rId129" Type="http://schemas.openxmlformats.org/officeDocument/2006/relationships/customXml" Target="../ink/ink64.xml"/><Relationship Id="rId54" Type="http://schemas.openxmlformats.org/officeDocument/2006/relationships/image" Target="../media/image27.png"/><Relationship Id="rId70" Type="http://schemas.openxmlformats.org/officeDocument/2006/relationships/image" Target="../media/image35.png"/><Relationship Id="rId75" Type="http://schemas.openxmlformats.org/officeDocument/2006/relationships/customXml" Target="../ink/ink37.xml"/><Relationship Id="rId91" Type="http://schemas.openxmlformats.org/officeDocument/2006/relationships/customXml" Target="../ink/ink45.xml"/><Relationship Id="rId96" Type="http://schemas.openxmlformats.org/officeDocument/2006/relationships/image" Target="../media/image48.png"/><Relationship Id="rId140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23" Type="http://schemas.openxmlformats.org/officeDocument/2006/relationships/customXml" Target="../ink/ink11.xml"/><Relationship Id="rId28" Type="http://schemas.openxmlformats.org/officeDocument/2006/relationships/image" Target="../media/image14.png"/><Relationship Id="rId49" Type="http://schemas.openxmlformats.org/officeDocument/2006/relationships/customXml" Target="../ink/ink24.xml"/><Relationship Id="rId114" Type="http://schemas.openxmlformats.org/officeDocument/2006/relationships/image" Target="../media/image57.png"/><Relationship Id="rId119" Type="http://schemas.openxmlformats.org/officeDocument/2006/relationships/customXml" Target="../ink/ink59.xml"/><Relationship Id="rId44" Type="http://schemas.openxmlformats.org/officeDocument/2006/relationships/image" Target="../media/image22.png"/><Relationship Id="rId60" Type="http://schemas.openxmlformats.org/officeDocument/2006/relationships/image" Target="../media/image30.png"/><Relationship Id="rId65" Type="http://schemas.openxmlformats.org/officeDocument/2006/relationships/customXml" Target="../ink/ink32.xml"/><Relationship Id="rId81" Type="http://schemas.openxmlformats.org/officeDocument/2006/relationships/customXml" Target="../ink/ink40.xml"/><Relationship Id="rId86" Type="http://schemas.openxmlformats.org/officeDocument/2006/relationships/image" Target="../media/image43.png"/><Relationship Id="rId130" Type="http://schemas.openxmlformats.org/officeDocument/2006/relationships/image" Target="../media/image65.png"/><Relationship Id="rId135" Type="http://schemas.openxmlformats.org/officeDocument/2006/relationships/customXml" Target="../ink/ink67.xml"/><Relationship Id="rId13" Type="http://schemas.openxmlformats.org/officeDocument/2006/relationships/customXml" Target="../ink/ink6.xml"/><Relationship Id="rId18" Type="http://schemas.openxmlformats.org/officeDocument/2006/relationships/image" Target="../media/image9.png"/><Relationship Id="rId39" Type="http://schemas.openxmlformats.org/officeDocument/2006/relationships/customXml" Target="../ink/ink19.xml"/><Relationship Id="rId109" Type="http://schemas.openxmlformats.org/officeDocument/2006/relationships/customXml" Target="../ink/ink54.xml"/><Relationship Id="rId34" Type="http://schemas.openxmlformats.org/officeDocument/2006/relationships/image" Target="../media/image17.png"/><Relationship Id="rId50" Type="http://schemas.openxmlformats.org/officeDocument/2006/relationships/image" Target="../media/image25.png"/><Relationship Id="rId55" Type="http://schemas.openxmlformats.org/officeDocument/2006/relationships/customXml" Target="../ink/ink27.xml"/><Relationship Id="rId76" Type="http://schemas.openxmlformats.org/officeDocument/2006/relationships/image" Target="../media/image38.png"/><Relationship Id="rId97" Type="http://schemas.openxmlformats.org/officeDocument/2006/relationships/customXml" Target="../ink/ink48.xml"/><Relationship Id="rId104" Type="http://schemas.openxmlformats.org/officeDocument/2006/relationships/image" Target="../media/image52.png"/><Relationship Id="rId120" Type="http://schemas.openxmlformats.org/officeDocument/2006/relationships/image" Target="../media/image60.png"/><Relationship Id="rId125" Type="http://schemas.openxmlformats.org/officeDocument/2006/relationships/customXml" Target="../ink/ink62.xml"/><Relationship Id="rId141" Type="http://schemas.openxmlformats.org/officeDocument/2006/relationships/customXml" Target="../ink/ink70.xml"/><Relationship Id="rId7" Type="http://schemas.openxmlformats.org/officeDocument/2006/relationships/customXml" Target="../ink/ink3.xml"/><Relationship Id="rId71" Type="http://schemas.openxmlformats.org/officeDocument/2006/relationships/customXml" Target="../ink/ink35.xml"/><Relationship Id="rId92" Type="http://schemas.openxmlformats.org/officeDocument/2006/relationships/image" Target="../media/image46.png"/><Relationship Id="rId2" Type="http://schemas.openxmlformats.org/officeDocument/2006/relationships/image" Target="../media/image1.png"/><Relationship Id="rId29" Type="http://schemas.openxmlformats.org/officeDocument/2006/relationships/customXml" Target="../ink/ink14.xml"/><Relationship Id="rId24" Type="http://schemas.openxmlformats.org/officeDocument/2006/relationships/image" Target="../media/image12.png"/><Relationship Id="rId40" Type="http://schemas.openxmlformats.org/officeDocument/2006/relationships/image" Target="../media/image20.png"/><Relationship Id="rId45" Type="http://schemas.openxmlformats.org/officeDocument/2006/relationships/customXml" Target="../ink/ink22.xml"/><Relationship Id="rId66" Type="http://schemas.openxmlformats.org/officeDocument/2006/relationships/image" Target="../media/image33.png"/><Relationship Id="rId87" Type="http://schemas.openxmlformats.org/officeDocument/2006/relationships/customXml" Target="../ink/ink43.xml"/><Relationship Id="rId110" Type="http://schemas.openxmlformats.org/officeDocument/2006/relationships/image" Target="../media/image55.png"/><Relationship Id="rId115" Type="http://schemas.openxmlformats.org/officeDocument/2006/relationships/customXml" Target="../ink/ink57.xml"/><Relationship Id="rId131" Type="http://schemas.openxmlformats.org/officeDocument/2006/relationships/customXml" Target="../ink/ink65.xml"/><Relationship Id="rId136" Type="http://schemas.openxmlformats.org/officeDocument/2006/relationships/image" Target="../media/image68.png"/><Relationship Id="rId61" Type="http://schemas.openxmlformats.org/officeDocument/2006/relationships/customXml" Target="../ink/ink30.xml"/><Relationship Id="rId82" Type="http://schemas.openxmlformats.org/officeDocument/2006/relationships/image" Target="../media/image41.png"/><Relationship Id="rId19" Type="http://schemas.openxmlformats.org/officeDocument/2006/relationships/customXml" Target="../ink/ink9.xml"/><Relationship Id="rId14" Type="http://schemas.openxmlformats.org/officeDocument/2006/relationships/image" Target="../media/image7.png"/><Relationship Id="rId30" Type="http://schemas.openxmlformats.org/officeDocument/2006/relationships/image" Target="../media/image15.png"/><Relationship Id="rId35" Type="http://schemas.openxmlformats.org/officeDocument/2006/relationships/customXml" Target="../ink/ink17.xml"/><Relationship Id="rId56" Type="http://schemas.openxmlformats.org/officeDocument/2006/relationships/image" Target="../media/image28.png"/><Relationship Id="rId77" Type="http://schemas.openxmlformats.org/officeDocument/2006/relationships/customXml" Target="../ink/ink38.xml"/><Relationship Id="rId100" Type="http://schemas.openxmlformats.org/officeDocument/2006/relationships/image" Target="../media/image50.png"/><Relationship Id="rId105" Type="http://schemas.openxmlformats.org/officeDocument/2006/relationships/customXml" Target="../ink/ink52.xml"/><Relationship Id="rId126" Type="http://schemas.openxmlformats.org/officeDocument/2006/relationships/image" Target="../media/image63.png"/><Relationship Id="rId8" Type="http://schemas.openxmlformats.org/officeDocument/2006/relationships/image" Target="../media/image4.png"/><Relationship Id="rId51" Type="http://schemas.openxmlformats.org/officeDocument/2006/relationships/customXml" Target="../ink/ink25.xml"/><Relationship Id="rId72" Type="http://schemas.openxmlformats.org/officeDocument/2006/relationships/image" Target="../media/image36.png"/><Relationship Id="rId93" Type="http://schemas.openxmlformats.org/officeDocument/2006/relationships/customXml" Target="../ink/ink46.xml"/><Relationship Id="rId98" Type="http://schemas.openxmlformats.org/officeDocument/2006/relationships/image" Target="../media/image49.png"/><Relationship Id="rId121" Type="http://schemas.openxmlformats.org/officeDocument/2006/relationships/customXml" Target="../ink/ink60.xml"/><Relationship Id="rId142" Type="http://schemas.openxmlformats.org/officeDocument/2006/relationships/image" Target="../media/image71.png"/><Relationship Id="rId3" Type="http://schemas.openxmlformats.org/officeDocument/2006/relationships/customXml" Target="../ink/ink1.xml"/><Relationship Id="rId25" Type="http://schemas.openxmlformats.org/officeDocument/2006/relationships/customXml" Target="../ink/ink12.xml"/><Relationship Id="rId46" Type="http://schemas.openxmlformats.org/officeDocument/2006/relationships/image" Target="../media/image23.png"/><Relationship Id="rId67" Type="http://schemas.openxmlformats.org/officeDocument/2006/relationships/customXml" Target="../ink/ink33.xml"/><Relationship Id="rId116" Type="http://schemas.openxmlformats.org/officeDocument/2006/relationships/image" Target="../media/image58.png"/><Relationship Id="rId137" Type="http://schemas.openxmlformats.org/officeDocument/2006/relationships/customXml" Target="../ink/ink68.xml"/><Relationship Id="rId20" Type="http://schemas.openxmlformats.org/officeDocument/2006/relationships/image" Target="../media/image10.png"/><Relationship Id="rId41" Type="http://schemas.openxmlformats.org/officeDocument/2006/relationships/customXml" Target="../ink/ink20.xml"/><Relationship Id="rId62" Type="http://schemas.openxmlformats.org/officeDocument/2006/relationships/image" Target="../media/image31.png"/><Relationship Id="rId83" Type="http://schemas.openxmlformats.org/officeDocument/2006/relationships/customXml" Target="../ink/ink41.xml"/><Relationship Id="rId88" Type="http://schemas.openxmlformats.org/officeDocument/2006/relationships/image" Target="../media/image44.png"/><Relationship Id="rId111" Type="http://schemas.openxmlformats.org/officeDocument/2006/relationships/customXml" Target="../ink/ink55.xml"/><Relationship Id="rId132" Type="http://schemas.openxmlformats.org/officeDocument/2006/relationships/image" Target="../media/image66.png"/><Relationship Id="rId15" Type="http://schemas.openxmlformats.org/officeDocument/2006/relationships/customXml" Target="../ink/ink7.xml"/><Relationship Id="rId36" Type="http://schemas.openxmlformats.org/officeDocument/2006/relationships/image" Target="../media/image18.png"/><Relationship Id="rId57" Type="http://schemas.openxmlformats.org/officeDocument/2006/relationships/customXml" Target="../ink/ink28.xml"/><Relationship Id="rId106" Type="http://schemas.openxmlformats.org/officeDocument/2006/relationships/image" Target="../media/image53.png"/><Relationship Id="rId127" Type="http://schemas.openxmlformats.org/officeDocument/2006/relationships/customXml" Target="../ink/ink63.xml"/><Relationship Id="rId10" Type="http://schemas.openxmlformats.org/officeDocument/2006/relationships/image" Target="../media/image5.png"/><Relationship Id="rId31" Type="http://schemas.openxmlformats.org/officeDocument/2006/relationships/customXml" Target="../ink/ink15.xml"/><Relationship Id="rId52" Type="http://schemas.openxmlformats.org/officeDocument/2006/relationships/image" Target="../media/image26.png"/><Relationship Id="rId73" Type="http://schemas.openxmlformats.org/officeDocument/2006/relationships/customXml" Target="../ink/ink36.xml"/><Relationship Id="rId78" Type="http://schemas.openxmlformats.org/officeDocument/2006/relationships/image" Target="../media/image39.png"/><Relationship Id="rId94" Type="http://schemas.openxmlformats.org/officeDocument/2006/relationships/image" Target="../media/image47.png"/><Relationship Id="rId99" Type="http://schemas.openxmlformats.org/officeDocument/2006/relationships/customXml" Target="../ink/ink49.xml"/><Relationship Id="rId101" Type="http://schemas.openxmlformats.org/officeDocument/2006/relationships/customXml" Target="../ink/ink50.xml"/><Relationship Id="rId122" Type="http://schemas.openxmlformats.org/officeDocument/2006/relationships/image" Target="../media/image61.png"/><Relationship Id="rId4" Type="http://schemas.openxmlformats.org/officeDocument/2006/relationships/image" Target="../media/image2.png"/><Relationship Id="rId9" Type="http://schemas.openxmlformats.org/officeDocument/2006/relationships/customXml" Target="../ink/ink4.xml"/><Relationship Id="rId26" Type="http://schemas.openxmlformats.org/officeDocument/2006/relationships/image" Target="../media/image13.png"/><Relationship Id="rId47" Type="http://schemas.openxmlformats.org/officeDocument/2006/relationships/customXml" Target="../ink/ink23.xml"/><Relationship Id="rId68" Type="http://schemas.openxmlformats.org/officeDocument/2006/relationships/image" Target="../media/image34.png"/><Relationship Id="rId89" Type="http://schemas.openxmlformats.org/officeDocument/2006/relationships/customXml" Target="../ink/ink44.xml"/><Relationship Id="rId112" Type="http://schemas.openxmlformats.org/officeDocument/2006/relationships/image" Target="../media/image56.png"/><Relationship Id="rId133" Type="http://schemas.openxmlformats.org/officeDocument/2006/relationships/customXml" Target="../ink/ink66.xml"/><Relationship Id="rId16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30.png"/><Relationship Id="rId21" Type="http://schemas.openxmlformats.org/officeDocument/2006/relationships/image" Target="../media/image82.png"/><Relationship Id="rId42" Type="http://schemas.openxmlformats.org/officeDocument/2006/relationships/customXml" Target="../ink/ink90.xml"/><Relationship Id="rId63" Type="http://schemas.openxmlformats.org/officeDocument/2006/relationships/image" Target="../media/image103.png"/><Relationship Id="rId84" Type="http://schemas.openxmlformats.org/officeDocument/2006/relationships/customXml" Target="../ink/ink111.xml"/><Relationship Id="rId138" Type="http://schemas.openxmlformats.org/officeDocument/2006/relationships/customXml" Target="../ink/ink138.xml"/><Relationship Id="rId159" Type="http://schemas.openxmlformats.org/officeDocument/2006/relationships/image" Target="../media/image151.png"/><Relationship Id="rId170" Type="http://schemas.openxmlformats.org/officeDocument/2006/relationships/customXml" Target="../ink/ink154.xml"/><Relationship Id="rId191" Type="http://schemas.openxmlformats.org/officeDocument/2006/relationships/image" Target="../media/image167.png"/><Relationship Id="rId205" Type="http://schemas.openxmlformats.org/officeDocument/2006/relationships/image" Target="../media/image174.png"/><Relationship Id="rId226" Type="http://schemas.openxmlformats.org/officeDocument/2006/relationships/customXml" Target="../ink/ink182.xml"/><Relationship Id="rId107" Type="http://schemas.openxmlformats.org/officeDocument/2006/relationships/image" Target="../media/image125.png"/><Relationship Id="rId11" Type="http://schemas.openxmlformats.org/officeDocument/2006/relationships/image" Target="../media/image77.png"/><Relationship Id="rId32" Type="http://schemas.openxmlformats.org/officeDocument/2006/relationships/customXml" Target="../ink/ink85.xml"/><Relationship Id="rId53" Type="http://schemas.openxmlformats.org/officeDocument/2006/relationships/image" Target="../media/image98.png"/><Relationship Id="rId74" Type="http://schemas.openxmlformats.org/officeDocument/2006/relationships/customXml" Target="../ink/ink106.xml"/><Relationship Id="rId128" Type="http://schemas.openxmlformats.org/officeDocument/2006/relationships/customXml" Target="../ink/ink133.xml"/><Relationship Id="rId149" Type="http://schemas.openxmlformats.org/officeDocument/2006/relationships/image" Target="../media/image146.png"/><Relationship Id="rId5" Type="http://schemas.openxmlformats.org/officeDocument/2006/relationships/image" Target="../media/image74.png"/><Relationship Id="rId95" Type="http://schemas.openxmlformats.org/officeDocument/2006/relationships/image" Target="../media/image119.png"/><Relationship Id="rId160" Type="http://schemas.openxmlformats.org/officeDocument/2006/relationships/customXml" Target="../ink/ink149.xml"/><Relationship Id="rId181" Type="http://schemas.openxmlformats.org/officeDocument/2006/relationships/image" Target="../media/image162.png"/><Relationship Id="rId216" Type="http://schemas.openxmlformats.org/officeDocument/2006/relationships/customXml" Target="../ink/ink177.xml"/><Relationship Id="rId237" Type="http://schemas.openxmlformats.org/officeDocument/2006/relationships/image" Target="../media/image190.png"/><Relationship Id="rId22" Type="http://schemas.openxmlformats.org/officeDocument/2006/relationships/customXml" Target="../ink/ink80.xml"/><Relationship Id="rId43" Type="http://schemas.openxmlformats.org/officeDocument/2006/relationships/image" Target="../media/image93.png"/><Relationship Id="rId64" Type="http://schemas.openxmlformats.org/officeDocument/2006/relationships/customXml" Target="../ink/ink101.xml"/><Relationship Id="rId118" Type="http://schemas.openxmlformats.org/officeDocument/2006/relationships/customXml" Target="../ink/ink128.xml"/><Relationship Id="rId139" Type="http://schemas.openxmlformats.org/officeDocument/2006/relationships/image" Target="../media/image141.png"/><Relationship Id="rId85" Type="http://schemas.openxmlformats.org/officeDocument/2006/relationships/image" Target="../media/image114.png"/><Relationship Id="rId150" Type="http://schemas.openxmlformats.org/officeDocument/2006/relationships/customXml" Target="../ink/ink144.xml"/><Relationship Id="rId171" Type="http://schemas.openxmlformats.org/officeDocument/2006/relationships/image" Target="../media/image157.png"/><Relationship Id="rId192" Type="http://schemas.openxmlformats.org/officeDocument/2006/relationships/customXml" Target="../ink/ink165.xml"/><Relationship Id="rId206" Type="http://schemas.openxmlformats.org/officeDocument/2006/relationships/customXml" Target="../ink/ink172.xml"/><Relationship Id="rId227" Type="http://schemas.openxmlformats.org/officeDocument/2006/relationships/image" Target="../media/image185.png"/><Relationship Id="rId12" Type="http://schemas.openxmlformats.org/officeDocument/2006/relationships/customXml" Target="../ink/ink75.xml"/><Relationship Id="rId33" Type="http://schemas.openxmlformats.org/officeDocument/2006/relationships/image" Target="../media/image88.png"/><Relationship Id="rId108" Type="http://schemas.openxmlformats.org/officeDocument/2006/relationships/customXml" Target="../ink/ink123.xml"/><Relationship Id="rId129" Type="http://schemas.openxmlformats.org/officeDocument/2006/relationships/image" Target="../media/image136.png"/><Relationship Id="rId54" Type="http://schemas.openxmlformats.org/officeDocument/2006/relationships/customXml" Target="../ink/ink96.xml"/><Relationship Id="rId75" Type="http://schemas.openxmlformats.org/officeDocument/2006/relationships/image" Target="../media/image109.png"/><Relationship Id="rId96" Type="http://schemas.openxmlformats.org/officeDocument/2006/relationships/customXml" Target="../ink/ink117.xml"/><Relationship Id="rId140" Type="http://schemas.openxmlformats.org/officeDocument/2006/relationships/customXml" Target="../ink/ink139.xml"/><Relationship Id="rId161" Type="http://schemas.openxmlformats.org/officeDocument/2006/relationships/image" Target="../media/image152.png"/><Relationship Id="rId182" Type="http://schemas.openxmlformats.org/officeDocument/2006/relationships/customXml" Target="../ink/ink160.xml"/><Relationship Id="rId217" Type="http://schemas.openxmlformats.org/officeDocument/2006/relationships/image" Target="../media/image180.png"/><Relationship Id="rId6" Type="http://schemas.openxmlformats.org/officeDocument/2006/relationships/customXml" Target="../ink/ink72.xml"/><Relationship Id="rId238" Type="http://schemas.openxmlformats.org/officeDocument/2006/relationships/customXml" Target="../ink/ink188.xml"/><Relationship Id="rId23" Type="http://schemas.openxmlformats.org/officeDocument/2006/relationships/image" Target="../media/image83.png"/><Relationship Id="rId119" Type="http://schemas.openxmlformats.org/officeDocument/2006/relationships/image" Target="../media/image131.png"/><Relationship Id="rId44" Type="http://schemas.openxmlformats.org/officeDocument/2006/relationships/customXml" Target="../ink/ink91.xml"/><Relationship Id="rId65" Type="http://schemas.openxmlformats.org/officeDocument/2006/relationships/image" Target="../media/image104.png"/><Relationship Id="rId86" Type="http://schemas.openxmlformats.org/officeDocument/2006/relationships/customXml" Target="../ink/ink112.xml"/><Relationship Id="rId130" Type="http://schemas.openxmlformats.org/officeDocument/2006/relationships/customXml" Target="../ink/ink134.xml"/><Relationship Id="rId151" Type="http://schemas.openxmlformats.org/officeDocument/2006/relationships/image" Target="../media/image147.png"/><Relationship Id="rId172" Type="http://schemas.openxmlformats.org/officeDocument/2006/relationships/customXml" Target="../ink/ink155.xml"/><Relationship Id="rId193" Type="http://schemas.openxmlformats.org/officeDocument/2006/relationships/image" Target="../media/image168.png"/><Relationship Id="rId207" Type="http://schemas.openxmlformats.org/officeDocument/2006/relationships/image" Target="../media/image175.png"/><Relationship Id="rId228" Type="http://schemas.openxmlformats.org/officeDocument/2006/relationships/customXml" Target="../ink/ink183.xml"/><Relationship Id="rId13" Type="http://schemas.openxmlformats.org/officeDocument/2006/relationships/image" Target="../media/image78.png"/><Relationship Id="rId109" Type="http://schemas.openxmlformats.org/officeDocument/2006/relationships/image" Target="../media/image126.png"/><Relationship Id="rId34" Type="http://schemas.openxmlformats.org/officeDocument/2006/relationships/customXml" Target="../ink/ink86.xml"/><Relationship Id="rId55" Type="http://schemas.openxmlformats.org/officeDocument/2006/relationships/image" Target="../media/image99.png"/><Relationship Id="rId76" Type="http://schemas.openxmlformats.org/officeDocument/2006/relationships/customXml" Target="../ink/ink107.xml"/><Relationship Id="rId97" Type="http://schemas.openxmlformats.org/officeDocument/2006/relationships/image" Target="../media/image120.png"/><Relationship Id="rId120" Type="http://schemas.openxmlformats.org/officeDocument/2006/relationships/customXml" Target="../ink/ink129.xml"/><Relationship Id="rId141" Type="http://schemas.openxmlformats.org/officeDocument/2006/relationships/image" Target="../media/image142.png"/><Relationship Id="rId7" Type="http://schemas.openxmlformats.org/officeDocument/2006/relationships/image" Target="../media/image75.png"/><Relationship Id="rId162" Type="http://schemas.openxmlformats.org/officeDocument/2006/relationships/customXml" Target="../ink/ink150.xml"/><Relationship Id="rId183" Type="http://schemas.openxmlformats.org/officeDocument/2006/relationships/image" Target="../media/image163.png"/><Relationship Id="rId218" Type="http://schemas.openxmlformats.org/officeDocument/2006/relationships/customXml" Target="../ink/ink178.xml"/><Relationship Id="rId239" Type="http://schemas.openxmlformats.org/officeDocument/2006/relationships/image" Target="../media/image191.png"/><Relationship Id="rId24" Type="http://schemas.openxmlformats.org/officeDocument/2006/relationships/customXml" Target="../ink/ink81.xml"/><Relationship Id="rId45" Type="http://schemas.openxmlformats.org/officeDocument/2006/relationships/image" Target="../media/image94.png"/><Relationship Id="rId66" Type="http://schemas.openxmlformats.org/officeDocument/2006/relationships/customXml" Target="../ink/ink102.xml"/><Relationship Id="rId87" Type="http://schemas.openxmlformats.org/officeDocument/2006/relationships/image" Target="../media/image115.png"/><Relationship Id="rId110" Type="http://schemas.openxmlformats.org/officeDocument/2006/relationships/customXml" Target="../ink/ink124.xml"/><Relationship Id="rId131" Type="http://schemas.openxmlformats.org/officeDocument/2006/relationships/image" Target="../media/image137.png"/><Relationship Id="rId152" Type="http://schemas.openxmlformats.org/officeDocument/2006/relationships/customXml" Target="../ink/ink145.xml"/><Relationship Id="rId173" Type="http://schemas.openxmlformats.org/officeDocument/2006/relationships/image" Target="../media/image158.png"/><Relationship Id="rId194" Type="http://schemas.openxmlformats.org/officeDocument/2006/relationships/customXml" Target="../ink/ink166.xml"/><Relationship Id="rId208" Type="http://schemas.openxmlformats.org/officeDocument/2006/relationships/customXml" Target="../ink/ink173.xml"/><Relationship Id="rId229" Type="http://schemas.openxmlformats.org/officeDocument/2006/relationships/image" Target="../media/image186.png"/><Relationship Id="rId14" Type="http://schemas.openxmlformats.org/officeDocument/2006/relationships/customXml" Target="../ink/ink76.xml"/><Relationship Id="rId35" Type="http://schemas.openxmlformats.org/officeDocument/2006/relationships/image" Target="../media/image89.png"/><Relationship Id="rId56" Type="http://schemas.openxmlformats.org/officeDocument/2006/relationships/customXml" Target="../ink/ink97.xml"/><Relationship Id="rId77" Type="http://schemas.openxmlformats.org/officeDocument/2006/relationships/image" Target="../media/image110.png"/><Relationship Id="rId100" Type="http://schemas.openxmlformats.org/officeDocument/2006/relationships/customXml" Target="../ink/ink119.xml"/><Relationship Id="rId8" Type="http://schemas.openxmlformats.org/officeDocument/2006/relationships/customXml" Target="../ink/ink73.xml"/><Relationship Id="rId98" Type="http://schemas.openxmlformats.org/officeDocument/2006/relationships/customXml" Target="../ink/ink118.xml"/><Relationship Id="rId121" Type="http://schemas.openxmlformats.org/officeDocument/2006/relationships/image" Target="../media/image132.png"/><Relationship Id="rId142" Type="http://schemas.openxmlformats.org/officeDocument/2006/relationships/customXml" Target="../ink/ink140.xml"/><Relationship Id="rId163" Type="http://schemas.openxmlformats.org/officeDocument/2006/relationships/image" Target="../media/image153.png"/><Relationship Id="rId184" Type="http://schemas.openxmlformats.org/officeDocument/2006/relationships/customXml" Target="../ink/ink161.xml"/><Relationship Id="rId219" Type="http://schemas.openxmlformats.org/officeDocument/2006/relationships/image" Target="../media/image181.png"/><Relationship Id="rId230" Type="http://schemas.openxmlformats.org/officeDocument/2006/relationships/customXml" Target="../ink/ink184.xml"/><Relationship Id="rId25" Type="http://schemas.openxmlformats.org/officeDocument/2006/relationships/image" Target="../media/image84.png"/><Relationship Id="rId46" Type="http://schemas.openxmlformats.org/officeDocument/2006/relationships/customXml" Target="../ink/ink92.xml"/><Relationship Id="rId67" Type="http://schemas.openxmlformats.org/officeDocument/2006/relationships/image" Target="../media/image105.png"/><Relationship Id="rId88" Type="http://schemas.openxmlformats.org/officeDocument/2006/relationships/customXml" Target="../ink/ink113.xml"/><Relationship Id="rId111" Type="http://schemas.openxmlformats.org/officeDocument/2006/relationships/image" Target="../media/image127.png"/><Relationship Id="rId132" Type="http://schemas.openxmlformats.org/officeDocument/2006/relationships/customXml" Target="../ink/ink135.xml"/><Relationship Id="rId153" Type="http://schemas.openxmlformats.org/officeDocument/2006/relationships/image" Target="../media/image148.png"/><Relationship Id="rId174" Type="http://schemas.openxmlformats.org/officeDocument/2006/relationships/customXml" Target="../ink/ink156.xml"/><Relationship Id="rId195" Type="http://schemas.openxmlformats.org/officeDocument/2006/relationships/image" Target="../media/image169.png"/><Relationship Id="rId209" Type="http://schemas.openxmlformats.org/officeDocument/2006/relationships/image" Target="../media/image176.png"/><Relationship Id="rId190" Type="http://schemas.openxmlformats.org/officeDocument/2006/relationships/customXml" Target="../ink/ink164.xml"/><Relationship Id="rId204" Type="http://schemas.openxmlformats.org/officeDocument/2006/relationships/customXml" Target="../ink/ink171.xml"/><Relationship Id="rId220" Type="http://schemas.openxmlformats.org/officeDocument/2006/relationships/customXml" Target="../ink/ink179.xml"/><Relationship Id="rId225" Type="http://schemas.openxmlformats.org/officeDocument/2006/relationships/image" Target="../media/image184.png"/><Relationship Id="rId15" Type="http://schemas.openxmlformats.org/officeDocument/2006/relationships/image" Target="../media/image79.png"/><Relationship Id="rId36" Type="http://schemas.openxmlformats.org/officeDocument/2006/relationships/customXml" Target="../ink/ink87.xml"/><Relationship Id="rId57" Type="http://schemas.openxmlformats.org/officeDocument/2006/relationships/image" Target="../media/image100.png"/><Relationship Id="rId106" Type="http://schemas.openxmlformats.org/officeDocument/2006/relationships/customXml" Target="../ink/ink122.xml"/><Relationship Id="rId127" Type="http://schemas.openxmlformats.org/officeDocument/2006/relationships/image" Target="../media/image135.png"/><Relationship Id="rId10" Type="http://schemas.openxmlformats.org/officeDocument/2006/relationships/customXml" Target="../ink/ink74.xml"/><Relationship Id="rId31" Type="http://schemas.openxmlformats.org/officeDocument/2006/relationships/image" Target="../media/image87.png"/><Relationship Id="rId52" Type="http://schemas.openxmlformats.org/officeDocument/2006/relationships/customXml" Target="../ink/ink95.xml"/><Relationship Id="rId73" Type="http://schemas.openxmlformats.org/officeDocument/2006/relationships/image" Target="../media/image108.png"/><Relationship Id="rId78" Type="http://schemas.openxmlformats.org/officeDocument/2006/relationships/customXml" Target="../ink/ink108.xml"/><Relationship Id="rId94" Type="http://schemas.openxmlformats.org/officeDocument/2006/relationships/customXml" Target="../ink/ink116.xml"/><Relationship Id="rId99" Type="http://schemas.openxmlformats.org/officeDocument/2006/relationships/image" Target="../media/image121.png"/><Relationship Id="rId101" Type="http://schemas.openxmlformats.org/officeDocument/2006/relationships/image" Target="../media/image122.png"/><Relationship Id="rId122" Type="http://schemas.openxmlformats.org/officeDocument/2006/relationships/customXml" Target="../ink/ink130.xml"/><Relationship Id="rId143" Type="http://schemas.openxmlformats.org/officeDocument/2006/relationships/image" Target="../media/image143.png"/><Relationship Id="rId148" Type="http://schemas.openxmlformats.org/officeDocument/2006/relationships/customXml" Target="../ink/ink143.xml"/><Relationship Id="rId164" Type="http://schemas.openxmlformats.org/officeDocument/2006/relationships/customXml" Target="../ink/ink151.xml"/><Relationship Id="rId169" Type="http://schemas.openxmlformats.org/officeDocument/2006/relationships/image" Target="../media/image156.png"/><Relationship Id="rId185" Type="http://schemas.openxmlformats.org/officeDocument/2006/relationships/image" Target="../media/image164.png"/><Relationship Id="rId4" Type="http://schemas.openxmlformats.org/officeDocument/2006/relationships/customXml" Target="../ink/ink71.xml"/><Relationship Id="rId9" Type="http://schemas.openxmlformats.org/officeDocument/2006/relationships/image" Target="../media/image76.png"/><Relationship Id="rId180" Type="http://schemas.openxmlformats.org/officeDocument/2006/relationships/customXml" Target="../ink/ink159.xml"/><Relationship Id="rId210" Type="http://schemas.openxmlformats.org/officeDocument/2006/relationships/customXml" Target="../ink/ink174.xml"/><Relationship Id="rId215" Type="http://schemas.openxmlformats.org/officeDocument/2006/relationships/image" Target="../media/image179.png"/><Relationship Id="rId236" Type="http://schemas.openxmlformats.org/officeDocument/2006/relationships/customXml" Target="../ink/ink187.xml"/><Relationship Id="rId26" Type="http://schemas.openxmlformats.org/officeDocument/2006/relationships/customXml" Target="../ink/ink82.xml"/><Relationship Id="rId231" Type="http://schemas.openxmlformats.org/officeDocument/2006/relationships/image" Target="../media/image187.png"/><Relationship Id="rId47" Type="http://schemas.openxmlformats.org/officeDocument/2006/relationships/image" Target="../media/image95.png"/><Relationship Id="rId68" Type="http://schemas.openxmlformats.org/officeDocument/2006/relationships/customXml" Target="../ink/ink103.xml"/><Relationship Id="rId89" Type="http://schemas.openxmlformats.org/officeDocument/2006/relationships/image" Target="../media/image116.png"/><Relationship Id="rId112" Type="http://schemas.openxmlformats.org/officeDocument/2006/relationships/customXml" Target="../ink/ink125.xml"/><Relationship Id="rId133" Type="http://schemas.openxmlformats.org/officeDocument/2006/relationships/image" Target="../media/image138.png"/><Relationship Id="rId154" Type="http://schemas.openxmlformats.org/officeDocument/2006/relationships/customXml" Target="../ink/ink146.xml"/><Relationship Id="rId175" Type="http://schemas.openxmlformats.org/officeDocument/2006/relationships/image" Target="../media/image159.png"/><Relationship Id="rId196" Type="http://schemas.openxmlformats.org/officeDocument/2006/relationships/customXml" Target="../ink/ink167.xml"/><Relationship Id="rId200" Type="http://schemas.openxmlformats.org/officeDocument/2006/relationships/customXml" Target="../ink/ink169.xml"/><Relationship Id="rId16" Type="http://schemas.openxmlformats.org/officeDocument/2006/relationships/customXml" Target="../ink/ink77.xml"/><Relationship Id="rId221" Type="http://schemas.openxmlformats.org/officeDocument/2006/relationships/image" Target="../media/image182.png"/><Relationship Id="rId37" Type="http://schemas.openxmlformats.org/officeDocument/2006/relationships/image" Target="../media/image90.png"/><Relationship Id="rId58" Type="http://schemas.openxmlformats.org/officeDocument/2006/relationships/customXml" Target="../ink/ink98.xml"/><Relationship Id="rId79" Type="http://schemas.openxmlformats.org/officeDocument/2006/relationships/image" Target="../media/image111.png"/><Relationship Id="rId102" Type="http://schemas.openxmlformats.org/officeDocument/2006/relationships/customXml" Target="../ink/ink120.xml"/><Relationship Id="rId123" Type="http://schemas.openxmlformats.org/officeDocument/2006/relationships/image" Target="../media/image133.png"/><Relationship Id="rId144" Type="http://schemas.openxmlformats.org/officeDocument/2006/relationships/customXml" Target="../ink/ink141.xml"/><Relationship Id="rId90" Type="http://schemas.openxmlformats.org/officeDocument/2006/relationships/customXml" Target="../ink/ink114.xml"/><Relationship Id="rId165" Type="http://schemas.openxmlformats.org/officeDocument/2006/relationships/image" Target="../media/image154.png"/><Relationship Id="rId186" Type="http://schemas.openxmlformats.org/officeDocument/2006/relationships/customXml" Target="../ink/ink162.xml"/><Relationship Id="rId211" Type="http://schemas.openxmlformats.org/officeDocument/2006/relationships/image" Target="../media/image177.png"/><Relationship Id="rId232" Type="http://schemas.openxmlformats.org/officeDocument/2006/relationships/customXml" Target="../ink/ink185.xml"/><Relationship Id="rId27" Type="http://schemas.openxmlformats.org/officeDocument/2006/relationships/image" Target="../media/image85.png"/><Relationship Id="rId48" Type="http://schemas.openxmlformats.org/officeDocument/2006/relationships/customXml" Target="../ink/ink93.xml"/><Relationship Id="rId69" Type="http://schemas.openxmlformats.org/officeDocument/2006/relationships/image" Target="../media/image106.png"/><Relationship Id="rId113" Type="http://schemas.openxmlformats.org/officeDocument/2006/relationships/image" Target="../media/image128.png"/><Relationship Id="rId134" Type="http://schemas.openxmlformats.org/officeDocument/2006/relationships/customXml" Target="../ink/ink136.xml"/><Relationship Id="rId80" Type="http://schemas.openxmlformats.org/officeDocument/2006/relationships/customXml" Target="../ink/ink109.xml"/><Relationship Id="rId155" Type="http://schemas.openxmlformats.org/officeDocument/2006/relationships/image" Target="../media/image149.png"/><Relationship Id="rId176" Type="http://schemas.openxmlformats.org/officeDocument/2006/relationships/customXml" Target="../ink/ink157.xml"/><Relationship Id="rId197" Type="http://schemas.openxmlformats.org/officeDocument/2006/relationships/image" Target="../media/image170.png"/><Relationship Id="rId201" Type="http://schemas.openxmlformats.org/officeDocument/2006/relationships/image" Target="../media/image172.png"/><Relationship Id="rId222" Type="http://schemas.openxmlformats.org/officeDocument/2006/relationships/customXml" Target="../ink/ink180.xml"/><Relationship Id="rId17" Type="http://schemas.openxmlformats.org/officeDocument/2006/relationships/image" Target="../media/image80.png"/><Relationship Id="rId38" Type="http://schemas.openxmlformats.org/officeDocument/2006/relationships/customXml" Target="../ink/ink88.xml"/><Relationship Id="rId59" Type="http://schemas.openxmlformats.org/officeDocument/2006/relationships/image" Target="../media/image101.png"/><Relationship Id="rId103" Type="http://schemas.openxmlformats.org/officeDocument/2006/relationships/image" Target="../media/image123.png"/><Relationship Id="rId124" Type="http://schemas.openxmlformats.org/officeDocument/2006/relationships/customXml" Target="../ink/ink131.xml"/><Relationship Id="rId70" Type="http://schemas.openxmlformats.org/officeDocument/2006/relationships/customXml" Target="../ink/ink104.xml"/><Relationship Id="rId91" Type="http://schemas.openxmlformats.org/officeDocument/2006/relationships/image" Target="../media/image117.png"/><Relationship Id="rId145" Type="http://schemas.openxmlformats.org/officeDocument/2006/relationships/image" Target="../media/image144.png"/><Relationship Id="rId166" Type="http://schemas.openxmlformats.org/officeDocument/2006/relationships/customXml" Target="../ink/ink152.xml"/><Relationship Id="rId187" Type="http://schemas.openxmlformats.org/officeDocument/2006/relationships/image" Target="../media/image165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175.xml"/><Relationship Id="rId233" Type="http://schemas.openxmlformats.org/officeDocument/2006/relationships/image" Target="../media/image188.png"/><Relationship Id="rId28" Type="http://schemas.openxmlformats.org/officeDocument/2006/relationships/customXml" Target="../ink/ink83.xml"/><Relationship Id="rId49" Type="http://schemas.openxmlformats.org/officeDocument/2006/relationships/image" Target="../media/image96.png"/><Relationship Id="rId114" Type="http://schemas.openxmlformats.org/officeDocument/2006/relationships/customXml" Target="../ink/ink126.xml"/><Relationship Id="rId60" Type="http://schemas.openxmlformats.org/officeDocument/2006/relationships/customXml" Target="../ink/ink99.xml"/><Relationship Id="rId81" Type="http://schemas.openxmlformats.org/officeDocument/2006/relationships/image" Target="../media/image112.png"/><Relationship Id="rId135" Type="http://schemas.openxmlformats.org/officeDocument/2006/relationships/image" Target="../media/image139.png"/><Relationship Id="rId156" Type="http://schemas.openxmlformats.org/officeDocument/2006/relationships/customXml" Target="../ink/ink147.xml"/><Relationship Id="rId177" Type="http://schemas.openxmlformats.org/officeDocument/2006/relationships/image" Target="../media/image160.png"/><Relationship Id="rId198" Type="http://schemas.openxmlformats.org/officeDocument/2006/relationships/customXml" Target="../ink/ink168.xml"/><Relationship Id="rId202" Type="http://schemas.openxmlformats.org/officeDocument/2006/relationships/customXml" Target="../ink/ink170.xml"/><Relationship Id="rId223" Type="http://schemas.openxmlformats.org/officeDocument/2006/relationships/image" Target="../media/image183.png"/><Relationship Id="rId18" Type="http://schemas.openxmlformats.org/officeDocument/2006/relationships/customXml" Target="../ink/ink78.xml"/><Relationship Id="rId39" Type="http://schemas.openxmlformats.org/officeDocument/2006/relationships/image" Target="../media/image91.png"/><Relationship Id="rId50" Type="http://schemas.openxmlformats.org/officeDocument/2006/relationships/customXml" Target="../ink/ink94.xml"/><Relationship Id="rId104" Type="http://schemas.openxmlformats.org/officeDocument/2006/relationships/customXml" Target="../ink/ink121.xml"/><Relationship Id="rId125" Type="http://schemas.openxmlformats.org/officeDocument/2006/relationships/image" Target="../media/image134.png"/><Relationship Id="rId146" Type="http://schemas.openxmlformats.org/officeDocument/2006/relationships/customXml" Target="../ink/ink142.xml"/><Relationship Id="rId167" Type="http://schemas.openxmlformats.org/officeDocument/2006/relationships/image" Target="../media/image155.png"/><Relationship Id="rId188" Type="http://schemas.openxmlformats.org/officeDocument/2006/relationships/customXml" Target="../ink/ink163.xml"/><Relationship Id="rId71" Type="http://schemas.openxmlformats.org/officeDocument/2006/relationships/image" Target="../media/image107.png"/><Relationship Id="rId92" Type="http://schemas.openxmlformats.org/officeDocument/2006/relationships/customXml" Target="../ink/ink115.xml"/><Relationship Id="rId213" Type="http://schemas.openxmlformats.org/officeDocument/2006/relationships/image" Target="../media/image178.png"/><Relationship Id="rId234" Type="http://schemas.openxmlformats.org/officeDocument/2006/relationships/customXml" Target="../ink/ink186.xml"/><Relationship Id="rId2" Type="http://schemas.openxmlformats.org/officeDocument/2006/relationships/image" Target="../media/image72.png"/><Relationship Id="rId29" Type="http://schemas.openxmlformats.org/officeDocument/2006/relationships/image" Target="../media/image86.png"/><Relationship Id="rId40" Type="http://schemas.openxmlformats.org/officeDocument/2006/relationships/customXml" Target="../ink/ink89.xml"/><Relationship Id="rId115" Type="http://schemas.openxmlformats.org/officeDocument/2006/relationships/image" Target="../media/image129.png"/><Relationship Id="rId136" Type="http://schemas.openxmlformats.org/officeDocument/2006/relationships/customXml" Target="../ink/ink137.xml"/><Relationship Id="rId157" Type="http://schemas.openxmlformats.org/officeDocument/2006/relationships/image" Target="../media/image150.png"/><Relationship Id="rId178" Type="http://schemas.openxmlformats.org/officeDocument/2006/relationships/customXml" Target="../ink/ink158.xml"/><Relationship Id="rId61" Type="http://schemas.openxmlformats.org/officeDocument/2006/relationships/image" Target="../media/image102.png"/><Relationship Id="rId82" Type="http://schemas.openxmlformats.org/officeDocument/2006/relationships/customXml" Target="../ink/ink110.xml"/><Relationship Id="rId199" Type="http://schemas.openxmlformats.org/officeDocument/2006/relationships/image" Target="../media/image171.png"/><Relationship Id="rId203" Type="http://schemas.openxmlformats.org/officeDocument/2006/relationships/image" Target="../media/image173.png"/><Relationship Id="rId19" Type="http://schemas.openxmlformats.org/officeDocument/2006/relationships/image" Target="../media/image81.png"/><Relationship Id="rId224" Type="http://schemas.openxmlformats.org/officeDocument/2006/relationships/customXml" Target="../ink/ink181.xml"/><Relationship Id="rId30" Type="http://schemas.openxmlformats.org/officeDocument/2006/relationships/customXml" Target="../ink/ink84.xml"/><Relationship Id="rId105" Type="http://schemas.openxmlformats.org/officeDocument/2006/relationships/image" Target="../media/image124.png"/><Relationship Id="rId126" Type="http://schemas.openxmlformats.org/officeDocument/2006/relationships/customXml" Target="../ink/ink132.xml"/><Relationship Id="rId147" Type="http://schemas.openxmlformats.org/officeDocument/2006/relationships/image" Target="../media/image145.png"/><Relationship Id="rId168" Type="http://schemas.openxmlformats.org/officeDocument/2006/relationships/customXml" Target="../ink/ink153.xml"/><Relationship Id="rId51" Type="http://schemas.openxmlformats.org/officeDocument/2006/relationships/image" Target="../media/image97.png"/><Relationship Id="rId72" Type="http://schemas.openxmlformats.org/officeDocument/2006/relationships/customXml" Target="../ink/ink105.xml"/><Relationship Id="rId93" Type="http://schemas.openxmlformats.org/officeDocument/2006/relationships/image" Target="../media/image118.png"/><Relationship Id="rId189" Type="http://schemas.openxmlformats.org/officeDocument/2006/relationships/image" Target="../media/image166.png"/><Relationship Id="rId3" Type="http://schemas.openxmlformats.org/officeDocument/2006/relationships/image" Target="../media/image73.png"/><Relationship Id="rId214" Type="http://schemas.openxmlformats.org/officeDocument/2006/relationships/customXml" Target="../ink/ink176.xml"/><Relationship Id="rId235" Type="http://schemas.openxmlformats.org/officeDocument/2006/relationships/image" Target="../media/image189.png"/><Relationship Id="rId116" Type="http://schemas.openxmlformats.org/officeDocument/2006/relationships/customXml" Target="../ink/ink127.xml"/><Relationship Id="rId137" Type="http://schemas.openxmlformats.org/officeDocument/2006/relationships/image" Target="../media/image140.png"/><Relationship Id="rId158" Type="http://schemas.openxmlformats.org/officeDocument/2006/relationships/customXml" Target="../ink/ink148.xml"/><Relationship Id="rId20" Type="http://schemas.openxmlformats.org/officeDocument/2006/relationships/customXml" Target="../ink/ink79.xml"/><Relationship Id="rId41" Type="http://schemas.openxmlformats.org/officeDocument/2006/relationships/image" Target="../media/image92.png"/><Relationship Id="rId62" Type="http://schemas.openxmlformats.org/officeDocument/2006/relationships/customXml" Target="../ink/ink100.xml"/><Relationship Id="rId83" Type="http://schemas.openxmlformats.org/officeDocument/2006/relationships/image" Target="../media/image113.png"/><Relationship Id="rId179" Type="http://schemas.openxmlformats.org/officeDocument/2006/relationships/image" Target="../media/image161.png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93.xml"/><Relationship Id="rId18" Type="http://schemas.openxmlformats.org/officeDocument/2006/relationships/image" Target="../media/image201.png"/><Relationship Id="rId26" Type="http://schemas.openxmlformats.org/officeDocument/2006/relationships/image" Target="../media/image205.png"/><Relationship Id="rId21" Type="http://schemas.openxmlformats.org/officeDocument/2006/relationships/customXml" Target="../ink/ink197.xml"/><Relationship Id="rId34" Type="http://schemas.openxmlformats.org/officeDocument/2006/relationships/image" Target="../media/image209.png"/><Relationship Id="rId7" Type="http://schemas.openxmlformats.org/officeDocument/2006/relationships/customXml" Target="../ink/ink190.xml"/><Relationship Id="rId12" Type="http://schemas.openxmlformats.org/officeDocument/2006/relationships/image" Target="../media/image198.png"/><Relationship Id="rId17" Type="http://schemas.openxmlformats.org/officeDocument/2006/relationships/customXml" Target="../ink/ink195.xml"/><Relationship Id="rId25" Type="http://schemas.openxmlformats.org/officeDocument/2006/relationships/customXml" Target="../ink/ink199.xml"/><Relationship Id="rId33" Type="http://schemas.openxmlformats.org/officeDocument/2006/relationships/customXml" Target="../ink/ink203.xml"/><Relationship Id="rId38" Type="http://schemas.openxmlformats.org/officeDocument/2006/relationships/image" Target="../media/image211.png"/><Relationship Id="rId2" Type="http://schemas.openxmlformats.org/officeDocument/2006/relationships/image" Target="../media/image192.png"/><Relationship Id="rId16" Type="http://schemas.openxmlformats.org/officeDocument/2006/relationships/image" Target="../media/image200.png"/><Relationship Id="rId20" Type="http://schemas.openxmlformats.org/officeDocument/2006/relationships/image" Target="../media/image202.png"/><Relationship Id="rId29" Type="http://schemas.openxmlformats.org/officeDocument/2006/relationships/customXml" Target="../ink/ink20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5.png"/><Relationship Id="rId11" Type="http://schemas.openxmlformats.org/officeDocument/2006/relationships/customXml" Target="../ink/ink192.xml"/><Relationship Id="rId24" Type="http://schemas.openxmlformats.org/officeDocument/2006/relationships/image" Target="../media/image204.png"/><Relationship Id="rId32" Type="http://schemas.openxmlformats.org/officeDocument/2006/relationships/image" Target="../media/image208.png"/><Relationship Id="rId37" Type="http://schemas.openxmlformats.org/officeDocument/2006/relationships/customXml" Target="../ink/ink205.xml"/><Relationship Id="rId5" Type="http://schemas.openxmlformats.org/officeDocument/2006/relationships/customXml" Target="../ink/ink189.xml"/><Relationship Id="rId15" Type="http://schemas.openxmlformats.org/officeDocument/2006/relationships/customXml" Target="../ink/ink194.xml"/><Relationship Id="rId23" Type="http://schemas.openxmlformats.org/officeDocument/2006/relationships/customXml" Target="../ink/ink198.xml"/><Relationship Id="rId28" Type="http://schemas.openxmlformats.org/officeDocument/2006/relationships/image" Target="../media/image206.png"/><Relationship Id="rId36" Type="http://schemas.openxmlformats.org/officeDocument/2006/relationships/image" Target="../media/image210.png"/><Relationship Id="rId10" Type="http://schemas.openxmlformats.org/officeDocument/2006/relationships/image" Target="../media/image197.png"/><Relationship Id="rId19" Type="http://schemas.openxmlformats.org/officeDocument/2006/relationships/customXml" Target="../ink/ink196.xml"/><Relationship Id="rId31" Type="http://schemas.openxmlformats.org/officeDocument/2006/relationships/customXml" Target="../ink/ink202.xml"/><Relationship Id="rId4" Type="http://schemas.openxmlformats.org/officeDocument/2006/relationships/image" Target="../media/image194.png"/><Relationship Id="rId9" Type="http://schemas.openxmlformats.org/officeDocument/2006/relationships/customXml" Target="../ink/ink191.xml"/><Relationship Id="rId14" Type="http://schemas.openxmlformats.org/officeDocument/2006/relationships/image" Target="../media/image199.png"/><Relationship Id="rId22" Type="http://schemas.openxmlformats.org/officeDocument/2006/relationships/image" Target="../media/image203.png"/><Relationship Id="rId27" Type="http://schemas.openxmlformats.org/officeDocument/2006/relationships/customXml" Target="../ink/ink200.xml"/><Relationship Id="rId30" Type="http://schemas.openxmlformats.org/officeDocument/2006/relationships/image" Target="../media/image207.png"/><Relationship Id="rId35" Type="http://schemas.openxmlformats.org/officeDocument/2006/relationships/customXml" Target="../ink/ink204.xml"/><Relationship Id="rId8" Type="http://schemas.openxmlformats.org/officeDocument/2006/relationships/image" Target="../media/image196.png"/><Relationship Id="rId3" Type="http://schemas.openxmlformats.org/officeDocument/2006/relationships/image" Target="../media/image193.png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20.png"/><Relationship Id="rId18" Type="http://schemas.openxmlformats.org/officeDocument/2006/relationships/customXml" Target="../ink/ink211.xml"/><Relationship Id="rId26" Type="http://schemas.openxmlformats.org/officeDocument/2006/relationships/customXml" Target="../ink/ink215.xml"/><Relationship Id="rId39" Type="http://schemas.openxmlformats.org/officeDocument/2006/relationships/image" Target="../media/image233.png"/><Relationship Id="rId21" Type="http://schemas.openxmlformats.org/officeDocument/2006/relationships/image" Target="../media/image224.png"/><Relationship Id="rId34" Type="http://schemas.openxmlformats.org/officeDocument/2006/relationships/customXml" Target="../ink/ink219.xml"/><Relationship Id="rId42" Type="http://schemas.openxmlformats.org/officeDocument/2006/relationships/customXml" Target="../ink/ink223.xml"/><Relationship Id="rId47" Type="http://schemas.openxmlformats.org/officeDocument/2006/relationships/image" Target="../media/image237.png"/><Relationship Id="rId7" Type="http://schemas.openxmlformats.org/officeDocument/2006/relationships/image" Target="../media/image217.png"/><Relationship Id="rId2" Type="http://schemas.openxmlformats.org/officeDocument/2006/relationships/image" Target="../media/image212.png"/><Relationship Id="rId16" Type="http://schemas.openxmlformats.org/officeDocument/2006/relationships/customXml" Target="../ink/ink210.xml"/><Relationship Id="rId29" Type="http://schemas.openxmlformats.org/officeDocument/2006/relationships/image" Target="../media/image228.png"/><Relationship Id="rId11" Type="http://schemas.openxmlformats.org/officeDocument/2006/relationships/image" Target="../media/image219.png"/><Relationship Id="rId24" Type="http://schemas.openxmlformats.org/officeDocument/2006/relationships/customXml" Target="../ink/ink214.xml"/><Relationship Id="rId32" Type="http://schemas.openxmlformats.org/officeDocument/2006/relationships/customXml" Target="../ink/ink218.xml"/><Relationship Id="rId37" Type="http://schemas.openxmlformats.org/officeDocument/2006/relationships/image" Target="../media/image232.png"/><Relationship Id="rId40" Type="http://schemas.openxmlformats.org/officeDocument/2006/relationships/customXml" Target="../ink/ink222.xml"/><Relationship Id="rId45" Type="http://schemas.openxmlformats.org/officeDocument/2006/relationships/image" Target="../media/image236.png"/><Relationship Id="rId5" Type="http://schemas.openxmlformats.org/officeDocument/2006/relationships/image" Target="../media/image215.png"/><Relationship Id="rId15" Type="http://schemas.openxmlformats.org/officeDocument/2006/relationships/image" Target="../media/image221.png"/><Relationship Id="rId23" Type="http://schemas.openxmlformats.org/officeDocument/2006/relationships/image" Target="../media/image225.png"/><Relationship Id="rId28" Type="http://schemas.openxmlformats.org/officeDocument/2006/relationships/customXml" Target="../ink/ink216.xml"/><Relationship Id="rId36" Type="http://schemas.openxmlformats.org/officeDocument/2006/relationships/customXml" Target="../ink/ink220.xml"/><Relationship Id="rId49" Type="http://schemas.openxmlformats.org/officeDocument/2006/relationships/image" Target="../media/image238.png"/><Relationship Id="rId10" Type="http://schemas.openxmlformats.org/officeDocument/2006/relationships/customXml" Target="../ink/ink207.xml"/><Relationship Id="rId19" Type="http://schemas.openxmlformats.org/officeDocument/2006/relationships/image" Target="../media/image223.png"/><Relationship Id="rId31" Type="http://schemas.openxmlformats.org/officeDocument/2006/relationships/image" Target="../media/image229.png"/><Relationship Id="rId44" Type="http://schemas.openxmlformats.org/officeDocument/2006/relationships/customXml" Target="../ink/ink224.xml"/><Relationship Id="rId4" Type="http://schemas.openxmlformats.org/officeDocument/2006/relationships/image" Target="../media/image214.png"/><Relationship Id="rId9" Type="http://schemas.openxmlformats.org/officeDocument/2006/relationships/image" Target="../media/image218.png"/><Relationship Id="rId14" Type="http://schemas.openxmlformats.org/officeDocument/2006/relationships/customXml" Target="../ink/ink209.xml"/><Relationship Id="rId22" Type="http://schemas.openxmlformats.org/officeDocument/2006/relationships/customXml" Target="../ink/ink213.xml"/><Relationship Id="rId27" Type="http://schemas.openxmlformats.org/officeDocument/2006/relationships/image" Target="../media/image227.png"/><Relationship Id="rId30" Type="http://schemas.openxmlformats.org/officeDocument/2006/relationships/customXml" Target="../ink/ink217.xml"/><Relationship Id="rId35" Type="http://schemas.openxmlformats.org/officeDocument/2006/relationships/image" Target="../media/image231.png"/><Relationship Id="rId43" Type="http://schemas.openxmlformats.org/officeDocument/2006/relationships/image" Target="../media/image235.png"/><Relationship Id="rId48" Type="http://schemas.openxmlformats.org/officeDocument/2006/relationships/customXml" Target="../ink/ink226.xml"/><Relationship Id="rId8" Type="http://schemas.openxmlformats.org/officeDocument/2006/relationships/customXml" Target="../ink/ink206.xml"/><Relationship Id="rId3" Type="http://schemas.openxmlformats.org/officeDocument/2006/relationships/image" Target="../media/image213.png"/><Relationship Id="rId12" Type="http://schemas.openxmlformats.org/officeDocument/2006/relationships/customXml" Target="../ink/ink208.xml"/><Relationship Id="rId17" Type="http://schemas.openxmlformats.org/officeDocument/2006/relationships/image" Target="../media/image222.png"/><Relationship Id="rId25" Type="http://schemas.openxmlformats.org/officeDocument/2006/relationships/image" Target="../media/image226.png"/><Relationship Id="rId33" Type="http://schemas.openxmlformats.org/officeDocument/2006/relationships/image" Target="../media/image230.png"/><Relationship Id="rId38" Type="http://schemas.openxmlformats.org/officeDocument/2006/relationships/customXml" Target="../ink/ink221.xml"/><Relationship Id="rId46" Type="http://schemas.openxmlformats.org/officeDocument/2006/relationships/customXml" Target="../ink/ink225.xml"/><Relationship Id="rId20" Type="http://schemas.openxmlformats.org/officeDocument/2006/relationships/customXml" Target="../ink/ink212.xml"/><Relationship Id="rId41" Type="http://schemas.openxmlformats.org/officeDocument/2006/relationships/image" Target="../media/image2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6.png"/></Relationships>
</file>

<file path=ppt/slides/_rels/slide8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284.xml"/><Relationship Id="rId21" Type="http://schemas.openxmlformats.org/officeDocument/2006/relationships/customXml" Target="../ink/ink236.xml"/><Relationship Id="rId42" Type="http://schemas.openxmlformats.org/officeDocument/2006/relationships/image" Target="../media/image259.png"/><Relationship Id="rId63" Type="http://schemas.openxmlformats.org/officeDocument/2006/relationships/customXml" Target="../ink/ink257.xml"/><Relationship Id="rId84" Type="http://schemas.openxmlformats.org/officeDocument/2006/relationships/image" Target="../media/image280.png"/><Relationship Id="rId138" Type="http://schemas.openxmlformats.org/officeDocument/2006/relationships/image" Target="../media/image307.png"/><Relationship Id="rId159" Type="http://schemas.openxmlformats.org/officeDocument/2006/relationships/customXml" Target="../ink/ink305.xml"/><Relationship Id="rId170" Type="http://schemas.openxmlformats.org/officeDocument/2006/relationships/image" Target="../media/image323.png"/><Relationship Id="rId191" Type="http://schemas.openxmlformats.org/officeDocument/2006/relationships/customXml" Target="../ink/ink321.xml"/><Relationship Id="rId205" Type="http://schemas.openxmlformats.org/officeDocument/2006/relationships/customXml" Target="../ink/ink328.xml"/><Relationship Id="rId107" Type="http://schemas.openxmlformats.org/officeDocument/2006/relationships/customXml" Target="../ink/ink279.xml"/><Relationship Id="rId11" Type="http://schemas.openxmlformats.org/officeDocument/2006/relationships/customXml" Target="../ink/ink231.xml"/><Relationship Id="rId32" Type="http://schemas.openxmlformats.org/officeDocument/2006/relationships/image" Target="../media/image254.png"/><Relationship Id="rId53" Type="http://schemas.openxmlformats.org/officeDocument/2006/relationships/customXml" Target="../ink/ink252.xml"/><Relationship Id="rId74" Type="http://schemas.openxmlformats.org/officeDocument/2006/relationships/image" Target="../media/image275.png"/><Relationship Id="rId128" Type="http://schemas.openxmlformats.org/officeDocument/2006/relationships/image" Target="../media/image302.png"/><Relationship Id="rId149" Type="http://schemas.openxmlformats.org/officeDocument/2006/relationships/customXml" Target="../ink/ink300.xml"/><Relationship Id="rId5" Type="http://schemas.openxmlformats.org/officeDocument/2006/relationships/customXml" Target="../ink/ink228.xml"/><Relationship Id="rId95" Type="http://schemas.openxmlformats.org/officeDocument/2006/relationships/customXml" Target="../ink/ink273.xml"/><Relationship Id="rId160" Type="http://schemas.openxmlformats.org/officeDocument/2006/relationships/image" Target="../media/image318.png"/><Relationship Id="rId181" Type="http://schemas.openxmlformats.org/officeDocument/2006/relationships/customXml" Target="../ink/ink316.xml"/><Relationship Id="rId216" Type="http://schemas.openxmlformats.org/officeDocument/2006/relationships/image" Target="../media/image346.png"/><Relationship Id="rId22" Type="http://schemas.openxmlformats.org/officeDocument/2006/relationships/image" Target="../media/image249.png"/><Relationship Id="rId43" Type="http://schemas.openxmlformats.org/officeDocument/2006/relationships/customXml" Target="../ink/ink247.xml"/><Relationship Id="rId64" Type="http://schemas.openxmlformats.org/officeDocument/2006/relationships/image" Target="../media/image270.png"/><Relationship Id="rId118" Type="http://schemas.openxmlformats.org/officeDocument/2006/relationships/image" Target="../media/image297.png"/><Relationship Id="rId139" Type="http://schemas.openxmlformats.org/officeDocument/2006/relationships/customXml" Target="../ink/ink295.xml"/><Relationship Id="rId85" Type="http://schemas.openxmlformats.org/officeDocument/2006/relationships/customXml" Target="../ink/ink268.xml"/><Relationship Id="rId150" Type="http://schemas.openxmlformats.org/officeDocument/2006/relationships/image" Target="../media/image313.png"/><Relationship Id="rId171" Type="http://schemas.openxmlformats.org/officeDocument/2006/relationships/customXml" Target="../ink/ink311.xml"/><Relationship Id="rId192" Type="http://schemas.openxmlformats.org/officeDocument/2006/relationships/image" Target="../media/image334.png"/><Relationship Id="rId206" Type="http://schemas.openxmlformats.org/officeDocument/2006/relationships/image" Target="../media/image341.png"/><Relationship Id="rId12" Type="http://schemas.openxmlformats.org/officeDocument/2006/relationships/image" Target="../media/image244.png"/><Relationship Id="rId33" Type="http://schemas.openxmlformats.org/officeDocument/2006/relationships/customXml" Target="../ink/ink242.xml"/><Relationship Id="rId108" Type="http://schemas.openxmlformats.org/officeDocument/2006/relationships/image" Target="../media/image292.png"/><Relationship Id="rId129" Type="http://schemas.openxmlformats.org/officeDocument/2006/relationships/customXml" Target="../ink/ink290.xml"/><Relationship Id="rId54" Type="http://schemas.openxmlformats.org/officeDocument/2006/relationships/image" Target="../media/image265.png"/><Relationship Id="rId75" Type="http://schemas.openxmlformats.org/officeDocument/2006/relationships/customXml" Target="../ink/ink263.xml"/><Relationship Id="rId96" Type="http://schemas.openxmlformats.org/officeDocument/2006/relationships/image" Target="../media/image286.png"/><Relationship Id="rId140" Type="http://schemas.openxmlformats.org/officeDocument/2006/relationships/image" Target="../media/image308.png"/><Relationship Id="rId161" Type="http://schemas.openxmlformats.org/officeDocument/2006/relationships/customXml" Target="../ink/ink306.xml"/><Relationship Id="rId182" Type="http://schemas.openxmlformats.org/officeDocument/2006/relationships/image" Target="../media/image329.png"/><Relationship Id="rId6" Type="http://schemas.openxmlformats.org/officeDocument/2006/relationships/image" Target="../media/image241.png"/><Relationship Id="rId23" Type="http://schemas.openxmlformats.org/officeDocument/2006/relationships/customXml" Target="../ink/ink237.xml"/><Relationship Id="rId119" Type="http://schemas.openxmlformats.org/officeDocument/2006/relationships/customXml" Target="../ink/ink285.xml"/><Relationship Id="rId44" Type="http://schemas.openxmlformats.org/officeDocument/2006/relationships/image" Target="../media/image260.png"/><Relationship Id="rId65" Type="http://schemas.openxmlformats.org/officeDocument/2006/relationships/customXml" Target="../ink/ink258.xml"/><Relationship Id="rId86" Type="http://schemas.openxmlformats.org/officeDocument/2006/relationships/image" Target="../media/image281.png"/><Relationship Id="rId130" Type="http://schemas.openxmlformats.org/officeDocument/2006/relationships/image" Target="../media/image303.png"/><Relationship Id="rId151" Type="http://schemas.openxmlformats.org/officeDocument/2006/relationships/customXml" Target="../ink/ink301.xml"/><Relationship Id="rId172" Type="http://schemas.openxmlformats.org/officeDocument/2006/relationships/image" Target="../media/image324.png"/><Relationship Id="rId193" Type="http://schemas.openxmlformats.org/officeDocument/2006/relationships/customXml" Target="../ink/ink322.xml"/><Relationship Id="rId207" Type="http://schemas.openxmlformats.org/officeDocument/2006/relationships/customXml" Target="../ink/ink329.xml"/><Relationship Id="rId13" Type="http://schemas.openxmlformats.org/officeDocument/2006/relationships/customXml" Target="../ink/ink232.xml"/><Relationship Id="rId109" Type="http://schemas.openxmlformats.org/officeDocument/2006/relationships/customXml" Target="../ink/ink280.xml"/><Relationship Id="rId34" Type="http://schemas.openxmlformats.org/officeDocument/2006/relationships/image" Target="../media/image255.png"/><Relationship Id="rId55" Type="http://schemas.openxmlformats.org/officeDocument/2006/relationships/customXml" Target="../ink/ink253.xml"/><Relationship Id="rId76" Type="http://schemas.openxmlformats.org/officeDocument/2006/relationships/image" Target="../media/image276.png"/><Relationship Id="rId97" Type="http://schemas.openxmlformats.org/officeDocument/2006/relationships/customXml" Target="../ink/ink274.xml"/><Relationship Id="rId120" Type="http://schemas.openxmlformats.org/officeDocument/2006/relationships/image" Target="../media/image298.png"/><Relationship Id="rId141" Type="http://schemas.openxmlformats.org/officeDocument/2006/relationships/customXml" Target="../ink/ink296.xml"/><Relationship Id="rId7" Type="http://schemas.openxmlformats.org/officeDocument/2006/relationships/customXml" Target="../ink/ink229.xml"/><Relationship Id="rId162" Type="http://schemas.openxmlformats.org/officeDocument/2006/relationships/image" Target="../media/image319.png"/><Relationship Id="rId183" Type="http://schemas.openxmlformats.org/officeDocument/2006/relationships/customXml" Target="../ink/ink317.xml"/><Relationship Id="rId24" Type="http://schemas.openxmlformats.org/officeDocument/2006/relationships/image" Target="../media/image250.png"/><Relationship Id="rId45" Type="http://schemas.openxmlformats.org/officeDocument/2006/relationships/customXml" Target="../ink/ink248.xml"/><Relationship Id="rId66" Type="http://schemas.openxmlformats.org/officeDocument/2006/relationships/image" Target="../media/image271.png"/><Relationship Id="rId87" Type="http://schemas.openxmlformats.org/officeDocument/2006/relationships/customXml" Target="../ink/ink269.xml"/><Relationship Id="rId110" Type="http://schemas.openxmlformats.org/officeDocument/2006/relationships/image" Target="../media/image293.png"/><Relationship Id="rId131" Type="http://schemas.openxmlformats.org/officeDocument/2006/relationships/customXml" Target="../ink/ink291.xml"/><Relationship Id="rId152" Type="http://schemas.openxmlformats.org/officeDocument/2006/relationships/image" Target="../media/image314.png"/><Relationship Id="rId173" Type="http://schemas.openxmlformats.org/officeDocument/2006/relationships/customXml" Target="../ink/ink312.xml"/><Relationship Id="rId194" Type="http://schemas.openxmlformats.org/officeDocument/2006/relationships/image" Target="../media/image335.png"/><Relationship Id="rId208" Type="http://schemas.openxmlformats.org/officeDocument/2006/relationships/image" Target="../media/image342.png"/><Relationship Id="rId19" Type="http://schemas.openxmlformats.org/officeDocument/2006/relationships/customXml" Target="../ink/ink235.xml"/><Relationship Id="rId14" Type="http://schemas.openxmlformats.org/officeDocument/2006/relationships/image" Target="../media/image245.png"/><Relationship Id="rId30" Type="http://schemas.openxmlformats.org/officeDocument/2006/relationships/image" Target="../media/image253.png"/><Relationship Id="rId35" Type="http://schemas.openxmlformats.org/officeDocument/2006/relationships/customXml" Target="../ink/ink243.xml"/><Relationship Id="rId56" Type="http://schemas.openxmlformats.org/officeDocument/2006/relationships/image" Target="../media/image266.png"/><Relationship Id="rId77" Type="http://schemas.openxmlformats.org/officeDocument/2006/relationships/customXml" Target="../ink/ink264.xml"/><Relationship Id="rId100" Type="http://schemas.openxmlformats.org/officeDocument/2006/relationships/image" Target="../media/image288.png"/><Relationship Id="rId105" Type="http://schemas.openxmlformats.org/officeDocument/2006/relationships/customXml" Target="../ink/ink278.xml"/><Relationship Id="rId126" Type="http://schemas.openxmlformats.org/officeDocument/2006/relationships/image" Target="../media/image301.png"/><Relationship Id="rId147" Type="http://schemas.openxmlformats.org/officeDocument/2006/relationships/customXml" Target="../ink/ink299.xml"/><Relationship Id="rId168" Type="http://schemas.openxmlformats.org/officeDocument/2006/relationships/image" Target="../media/image322.png"/><Relationship Id="rId8" Type="http://schemas.openxmlformats.org/officeDocument/2006/relationships/image" Target="../media/image242.png"/><Relationship Id="rId51" Type="http://schemas.openxmlformats.org/officeDocument/2006/relationships/customXml" Target="../ink/ink251.xml"/><Relationship Id="rId72" Type="http://schemas.openxmlformats.org/officeDocument/2006/relationships/image" Target="../media/image274.png"/><Relationship Id="rId93" Type="http://schemas.openxmlformats.org/officeDocument/2006/relationships/customXml" Target="../ink/ink272.xml"/><Relationship Id="rId98" Type="http://schemas.openxmlformats.org/officeDocument/2006/relationships/image" Target="../media/image287.png"/><Relationship Id="rId121" Type="http://schemas.openxmlformats.org/officeDocument/2006/relationships/customXml" Target="../ink/ink286.xml"/><Relationship Id="rId142" Type="http://schemas.openxmlformats.org/officeDocument/2006/relationships/image" Target="../media/image309.png"/><Relationship Id="rId163" Type="http://schemas.openxmlformats.org/officeDocument/2006/relationships/customXml" Target="../ink/ink307.xml"/><Relationship Id="rId184" Type="http://schemas.openxmlformats.org/officeDocument/2006/relationships/image" Target="../media/image330.png"/><Relationship Id="rId189" Type="http://schemas.openxmlformats.org/officeDocument/2006/relationships/customXml" Target="../ink/ink320.xml"/><Relationship Id="rId3" Type="http://schemas.openxmlformats.org/officeDocument/2006/relationships/customXml" Target="../ink/ink227.xml"/><Relationship Id="rId214" Type="http://schemas.openxmlformats.org/officeDocument/2006/relationships/image" Target="../media/image345.png"/><Relationship Id="rId25" Type="http://schemas.openxmlformats.org/officeDocument/2006/relationships/customXml" Target="../ink/ink238.xml"/><Relationship Id="rId46" Type="http://schemas.openxmlformats.org/officeDocument/2006/relationships/image" Target="../media/image261.png"/><Relationship Id="rId67" Type="http://schemas.openxmlformats.org/officeDocument/2006/relationships/customXml" Target="../ink/ink259.xml"/><Relationship Id="rId116" Type="http://schemas.openxmlformats.org/officeDocument/2006/relationships/image" Target="../media/image296.png"/><Relationship Id="rId137" Type="http://schemas.openxmlformats.org/officeDocument/2006/relationships/customXml" Target="../ink/ink294.xml"/><Relationship Id="rId158" Type="http://schemas.openxmlformats.org/officeDocument/2006/relationships/image" Target="../media/image317.png"/><Relationship Id="rId20" Type="http://schemas.openxmlformats.org/officeDocument/2006/relationships/image" Target="../media/image248.png"/><Relationship Id="rId41" Type="http://schemas.openxmlformats.org/officeDocument/2006/relationships/customXml" Target="../ink/ink246.xml"/><Relationship Id="rId62" Type="http://schemas.openxmlformats.org/officeDocument/2006/relationships/image" Target="../media/image269.png"/><Relationship Id="rId83" Type="http://schemas.openxmlformats.org/officeDocument/2006/relationships/customXml" Target="../ink/ink267.xml"/><Relationship Id="rId88" Type="http://schemas.openxmlformats.org/officeDocument/2006/relationships/image" Target="../media/image282.png"/><Relationship Id="rId111" Type="http://schemas.openxmlformats.org/officeDocument/2006/relationships/customXml" Target="../ink/ink281.xml"/><Relationship Id="rId132" Type="http://schemas.openxmlformats.org/officeDocument/2006/relationships/image" Target="../media/image304.png"/><Relationship Id="rId153" Type="http://schemas.openxmlformats.org/officeDocument/2006/relationships/customXml" Target="../ink/ink302.xml"/><Relationship Id="rId174" Type="http://schemas.openxmlformats.org/officeDocument/2006/relationships/image" Target="../media/image325.png"/><Relationship Id="rId179" Type="http://schemas.openxmlformats.org/officeDocument/2006/relationships/customXml" Target="../ink/ink315.xml"/><Relationship Id="rId195" Type="http://schemas.openxmlformats.org/officeDocument/2006/relationships/customXml" Target="../ink/ink323.xml"/><Relationship Id="rId209" Type="http://schemas.openxmlformats.org/officeDocument/2006/relationships/customXml" Target="../ink/ink330.xml"/><Relationship Id="rId190" Type="http://schemas.openxmlformats.org/officeDocument/2006/relationships/image" Target="../media/image333.png"/><Relationship Id="rId204" Type="http://schemas.openxmlformats.org/officeDocument/2006/relationships/image" Target="../media/image340.png"/><Relationship Id="rId15" Type="http://schemas.openxmlformats.org/officeDocument/2006/relationships/customXml" Target="../ink/ink233.xml"/><Relationship Id="rId36" Type="http://schemas.openxmlformats.org/officeDocument/2006/relationships/image" Target="../media/image256.png"/><Relationship Id="rId57" Type="http://schemas.openxmlformats.org/officeDocument/2006/relationships/customXml" Target="../ink/ink254.xml"/><Relationship Id="rId106" Type="http://schemas.openxmlformats.org/officeDocument/2006/relationships/image" Target="../media/image291.png"/><Relationship Id="rId127" Type="http://schemas.openxmlformats.org/officeDocument/2006/relationships/customXml" Target="../ink/ink289.xml"/><Relationship Id="rId10" Type="http://schemas.openxmlformats.org/officeDocument/2006/relationships/image" Target="../media/image243.png"/><Relationship Id="rId31" Type="http://schemas.openxmlformats.org/officeDocument/2006/relationships/customXml" Target="../ink/ink241.xml"/><Relationship Id="rId52" Type="http://schemas.openxmlformats.org/officeDocument/2006/relationships/image" Target="../media/image264.png"/><Relationship Id="rId73" Type="http://schemas.openxmlformats.org/officeDocument/2006/relationships/customXml" Target="../ink/ink262.xml"/><Relationship Id="rId78" Type="http://schemas.openxmlformats.org/officeDocument/2006/relationships/image" Target="../media/image277.png"/><Relationship Id="rId94" Type="http://schemas.openxmlformats.org/officeDocument/2006/relationships/image" Target="../media/image285.png"/><Relationship Id="rId99" Type="http://schemas.openxmlformats.org/officeDocument/2006/relationships/customXml" Target="../ink/ink275.xml"/><Relationship Id="rId101" Type="http://schemas.openxmlformats.org/officeDocument/2006/relationships/customXml" Target="../ink/ink276.xml"/><Relationship Id="rId122" Type="http://schemas.openxmlformats.org/officeDocument/2006/relationships/image" Target="../media/image299.png"/><Relationship Id="rId143" Type="http://schemas.openxmlformats.org/officeDocument/2006/relationships/customXml" Target="../ink/ink297.xml"/><Relationship Id="rId148" Type="http://schemas.openxmlformats.org/officeDocument/2006/relationships/image" Target="../media/image312.png"/><Relationship Id="rId164" Type="http://schemas.openxmlformats.org/officeDocument/2006/relationships/image" Target="../media/image320.png"/><Relationship Id="rId169" Type="http://schemas.openxmlformats.org/officeDocument/2006/relationships/customXml" Target="../ink/ink310.xml"/><Relationship Id="rId185" Type="http://schemas.openxmlformats.org/officeDocument/2006/relationships/customXml" Target="../ink/ink318.xml"/><Relationship Id="rId4" Type="http://schemas.openxmlformats.org/officeDocument/2006/relationships/image" Target="../media/image240.png"/><Relationship Id="rId9" Type="http://schemas.openxmlformats.org/officeDocument/2006/relationships/customXml" Target="../ink/ink230.xml"/><Relationship Id="rId180" Type="http://schemas.openxmlformats.org/officeDocument/2006/relationships/image" Target="../media/image328.png"/><Relationship Id="rId210" Type="http://schemas.openxmlformats.org/officeDocument/2006/relationships/image" Target="../media/image343.png"/><Relationship Id="rId215" Type="http://schemas.openxmlformats.org/officeDocument/2006/relationships/customXml" Target="../ink/ink333.xml"/><Relationship Id="rId26" Type="http://schemas.openxmlformats.org/officeDocument/2006/relationships/image" Target="../media/image251.png"/><Relationship Id="rId47" Type="http://schemas.openxmlformats.org/officeDocument/2006/relationships/customXml" Target="../ink/ink249.xml"/><Relationship Id="rId68" Type="http://schemas.openxmlformats.org/officeDocument/2006/relationships/image" Target="../media/image272.png"/><Relationship Id="rId89" Type="http://schemas.openxmlformats.org/officeDocument/2006/relationships/customXml" Target="../ink/ink270.xml"/><Relationship Id="rId112" Type="http://schemas.openxmlformats.org/officeDocument/2006/relationships/image" Target="../media/image294.png"/><Relationship Id="rId133" Type="http://schemas.openxmlformats.org/officeDocument/2006/relationships/customXml" Target="../ink/ink292.xml"/><Relationship Id="rId154" Type="http://schemas.openxmlformats.org/officeDocument/2006/relationships/image" Target="../media/image315.png"/><Relationship Id="rId175" Type="http://schemas.openxmlformats.org/officeDocument/2006/relationships/customXml" Target="../ink/ink313.xml"/><Relationship Id="rId196" Type="http://schemas.openxmlformats.org/officeDocument/2006/relationships/image" Target="../media/image336.png"/><Relationship Id="rId200" Type="http://schemas.openxmlformats.org/officeDocument/2006/relationships/image" Target="../media/image338.png"/><Relationship Id="rId16" Type="http://schemas.openxmlformats.org/officeDocument/2006/relationships/image" Target="../media/image246.png"/><Relationship Id="rId37" Type="http://schemas.openxmlformats.org/officeDocument/2006/relationships/customXml" Target="../ink/ink244.xml"/><Relationship Id="rId58" Type="http://schemas.openxmlformats.org/officeDocument/2006/relationships/image" Target="../media/image267.png"/><Relationship Id="rId79" Type="http://schemas.openxmlformats.org/officeDocument/2006/relationships/customXml" Target="../ink/ink265.xml"/><Relationship Id="rId102" Type="http://schemas.openxmlformats.org/officeDocument/2006/relationships/image" Target="../media/image289.png"/><Relationship Id="rId123" Type="http://schemas.openxmlformats.org/officeDocument/2006/relationships/customXml" Target="../ink/ink287.xml"/><Relationship Id="rId144" Type="http://schemas.openxmlformats.org/officeDocument/2006/relationships/image" Target="../media/image310.png"/><Relationship Id="rId90" Type="http://schemas.openxmlformats.org/officeDocument/2006/relationships/image" Target="../media/image283.png"/><Relationship Id="rId165" Type="http://schemas.openxmlformats.org/officeDocument/2006/relationships/customXml" Target="../ink/ink308.xml"/><Relationship Id="rId186" Type="http://schemas.openxmlformats.org/officeDocument/2006/relationships/image" Target="../media/image331.png"/><Relationship Id="rId211" Type="http://schemas.openxmlformats.org/officeDocument/2006/relationships/customXml" Target="../ink/ink331.xml"/><Relationship Id="rId27" Type="http://schemas.openxmlformats.org/officeDocument/2006/relationships/customXml" Target="../ink/ink239.xml"/><Relationship Id="rId48" Type="http://schemas.openxmlformats.org/officeDocument/2006/relationships/image" Target="../media/image262.png"/><Relationship Id="rId69" Type="http://schemas.openxmlformats.org/officeDocument/2006/relationships/customXml" Target="../ink/ink260.xml"/><Relationship Id="rId113" Type="http://schemas.openxmlformats.org/officeDocument/2006/relationships/customXml" Target="../ink/ink282.xml"/><Relationship Id="rId134" Type="http://schemas.openxmlformats.org/officeDocument/2006/relationships/image" Target="../media/image305.png"/><Relationship Id="rId80" Type="http://schemas.openxmlformats.org/officeDocument/2006/relationships/image" Target="../media/image278.png"/><Relationship Id="rId155" Type="http://schemas.openxmlformats.org/officeDocument/2006/relationships/customXml" Target="../ink/ink303.xml"/><Relationship Id="rId176" Type="http://schemas.openxmlformats.org/officeDocument/2006/relationships/image" Target="../media/image326.png"/><Relationship Id="rId197" Type="http://schemas.openxmlformats.org/officeDocument/2006/relationships/customXml" Target="../ink/ink324.xml"/><Relationship Id="rId201" Type="http://schemas.openxmlformats.org/officeDocument/2006/relationships/customXml" Target="../ink/ink326.xml"/><Relationship Id="rId17" Type="http://schemas.openxmlformats.org/officeDocument/2006/relationships/customXml" Target="../ink/ink234.xml"/><Relationship Id="rId38" Type="http://schemas.openxmlformats.org/officeDocument/2006/relationships/image" Target="../media/image257.png"/><Relationship Id="rId59" Type="http://schemas.openxmlformats.org/officeDocument/2006/relationships/customXml" Target="../ink/ink255.xml"/><Relationship Id="rId103" Type="http://schemas.openxmlformats.org/officeDocument/2006/relationships/customXml" Target="../ink/ink277.xml"/><Relationship Id="rId124" Type="http://schemas.openxmlformats.org/officeDocument/2006/relationships/image" Target="../media/image300.png"/><Relationship Id="rId70" Type="http://schemas.openxmlformats.org/officeDocument/2006/relationships/image" Target="../media/image273.png"/><Relationship Id="rId91" Type="http://schemas.openxmlformats.org/officeDocument/2006/relationships/customXml" Target="../ink/ink271.xml"/><Relationship Id="rId145" Type="http://schemas.openxmlformats.org/officeDocument/2006/relationships/customXml" Target="../ink/ink298.xml"/><Relationship Id="rId166" Type="http://schemas.openxmlformats.org/officeDocument/2006/relationships/image" Target="../media/image321.png"/><Relationship Id="rId187" Type="http://schemas.openxmlformats.org/officeDocument/2006/relationships/customXml" Target="../ink/ink319.xml"/><Relationship Id="rId1" Type="http://schemas.openxmlformats.org/officeDocument/2006/relationships/slideLayout" Target="../slideLayouts/slideLayout2.xml"/><Relationship Id="rId212" Type="http://schemas.openxmlformats.org/officeDocument/2006/relationships/image" Target="../media/image344.png"/><Relationship Id="rId28" Type="http://schemas.openxmlformats.org/officeDocument/2006/relationships/image" Target="../media/image252.png"/><Relationship Id="rId49" Type="http://schemas.openxmlformats.org/officeDocument/2006/relationships/customXml" Target="../ink/ink250.xml"/><Relationship Id="rId114" Type="http://schemas.openxmlformats.org/officeDocument/2006/relationships/image" Target="../media/image295.png"/><Relationship Id="rId60" Type="http://schemas.openxmlformats.org/officeDocument/2006/relationships/image" Target="../media/image268.png"/><Relationship Id="rId81" Type="http://schemas.openxmlformats.org/officeDocument/2006/relationships/customXml" Target="../ink/ink266.xml"/><Relationship Id="rId135" Type="http://schemas.openxmlformats.org/officeDocument/2006/relationships/customXml" Target="../ink/ink293.xml"/><Relationship Id="rId156" Type="http://schemas.openxmlformats.org/officeDocument/2006/relationships/image" Target="../media/image316.png"/><Relationship Id="rId177" Type="http://schemas.openxmlformats.org/officeDocument/2006/relationships/customXml" Target="../ink/ink314.xml"/><Relationship Id="rId198" Type="http://schemas.openxmlformats.org/officeDocument/2006/relationships/image" Target="../media/image337.png"/><Relationship Id="rId202" Type="http://schemas.openxmlformats.org/officeDocument/2006/relationships/image" Target="../media/image339.png"/><Relationship Id="rId18" Type="http://schemas.openxmlformats.org/officeDocument/2006/relationships/image" Target="../media/image247.png"/><Relationship Id="rId39" Type="http://schemas.openxmlformats.org/officeDocument/2006/relationships/customXml" Target="../ink/ink245.xml"/><Relationship Id="rId50" Type="http://schemas.openxmlformats.org/officeDocument/2006/relationships/image" Target="../media/image263.png"/><Relationship Id="rId104" Type="http://schemas.openxmlformats.org/officeDocument/2006/relationships/image" Target="../media/image290.png"/><Relationship Id="rId125" Type="http://schemas.openxmlformats.org/officeDocument/2006/relationships/customXml" Target="../ink/ink288.xml"/><Relationship Id="rId146" Type="http://schemas.openxmlformats.org/officeDocument/2006/relationships/image" Target="../media/image311.png"/><Relationship Id="rId167" Type="http://schemas.openxmlformats.org/officeDocument/2006/relationships/customXml" Target="../ink/ink309.xml"/><Relationship Id="rId188" Type="http://schemas.openxmlformats.org/officeDocument/2006/relationships/image" Target="../media/image332.png"/><Relationship Id="rId71" Type="http://schemas.openxmlformats.org/officeDocument/2006/relationships/customXml" Target="../ink/ink261.xml"/><Relationship Id="rId92" Type="http://schemas.openxmlformats.org/officeDocument/2006/relationships/image" Target="../media/image284.png"/><Relationship Id="rId213" Type="http://schemas.openxmlformats.org/officeDocument/2006/relationships/customXml" Target="../ink/ink332.xml"/><Relationship Id="rId2" Type="http://schemas.openxmlformats.org/officeDocument/2006/relationships/image" Target="../media/image239.png"/><Relationship Id="rId29" Type="http://schemas.openxmlformats.org/officeDocument/2006/relationships/customXml" Target="../ink/ink240.xml"/><Relationship Id="rId40" Type="http://schemas.openxmlformats.org/officeDocument/2006/relationships/image" Target="../media/image258.png"/><Relationship Id="rId115" Type="http://schemas.openxmlformats.org/officeDocument/2006/relationships/customXml" Target="../ink/ink283.xml"/><Relationship Id="rId136" Type="http://schemas.openxmlformats.org/officeDocument/2006/relationships/image" Target="../media/image306.png"/><Relationship Id="rId157" Type="http://schemas.openxmlformats.org/officeDocument/2006/relationships/customXml" Target="../ink/ink304.xml"/><Relationship Id="rId178" Type="http://schemas.openxmlformats.org/officeDocument/2006/relationships/image" Target="../media/image327.png"/><Relationship Id="rId61" Type="http://schemas.openxmlformats.org/officeDocument/2006/relationships/customXml" Target="../ink/ink256.xml"/><Relationship Id="rId82" Type="http://schemas.openxmlformats.org/officeDocument/2006/relationships/image" Target="../media/image279.png"/><Relationship Id="rId199" Type="http://schemas.openxmlformats.org/officeDocument/2006/relationships/customXml" Target="../ink/ink325.xml"/><Relationship Id="rId203" Type="http://schemas.openxmlformats.org/officeDocument/2006/relationships/customXml" Target="../ink/ink327.xml"/></Relationships>
</file>

<file path=ppt/slides/_rels/slide9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05.png"/><Relationship Id="rId21" Type="http://schemas.openxmlformats.org/officeDocument/2006/relationships/image" Target="../media/image357.png"/><Relationship Id="rId42" Type="http://schemas.openxmlformats.org/officeDocument/2006/relationships/customXml" Target="../ink/ink353.xml"/><Relationship Id="rId63" Type="http://schemas.openxmlformats.org/officeDocument/2006/relationships/image" Target="../media/image378.png"/><Relationship Id="rId84" Type="http://schemas.openxmlformats.org/officeDocument/2006/relationships/customXml" Target="../ink/ink374.xml"/><Relationship Id="rId138" Type="http://schemas.openxmlformats.org/officeDocument/2006/relationships/customXml" Target="../ink/ink401.xml"/><Relationship Id="rId107" Type="http://schemas.openxmlformats.org/officeDocument/2006/relationships/image" Target="../media/image400.png"/><Relationship Id="rId11" Type="http://schemas.openxmlformats.org/officeDocument/2006/relationships/image" Target="../media/image352.png"/><Relationship Id="rId32" Type="http://schemas.openxmlformats.org/officeDocument/2006/relationships/customXml" Target="../ink/ink348.xml"/><Relationship Id="rId37" Type="http://schemas.openxmlformats.org/officeDocument/2006/relationships/image" Target="../media/image365.png"/><Relationship Id="rId53" Type="http://schemas.openxmlformats.org/officeDocument/2006/relationships/image" Target="../media/image373.png"/><Relationship Id="rId58" Type="http://schemas.openxmlformats.org/officeDocument/2006/relationships/customXml" Target="../ink/ink361.xml"/><Relationship Id="rId74" Type="http://schemas.openxmlformats.org/officeDocument/2006/relationships/customXml" Target="../ink/ink369.xml"/><Relationship Id="rId79" Type="http://schemas.openxmlformats.org/officeDocument/2006/relationships/image" Target="../media/image386.png"/><Relationship Id="rId102" Type="http://schemas.openxmlformats.org/officeDocument/2006/relationships/customXml" Target="../ink/ink383.xml"/><Relationship Id="rId123" Type="http://schemas.openxmlformats.org/officeDocument/2006/relationships/image" Target="../media/image408.png"/><Relationship Id="rId128" Type="http://schemas.openxmlformats.org/officeDocument/2006/relationships/customXml" Target="../ink/ink396.xml"/><Relationship Id="rId5" Type="http://schemas.openxmlformats.org/officeDocument/2006/relationships/image" Target="../media/image349.png"/><Relationship Id="rId90" Type="http://schemas.openxmlformats.org/officeDocument/2006/relationships/customXml" Target="../ink/ink377.xml"/><Relationship Id="rId95" Type="http://schemas.openxmlformats.org/officeDocument/2006/relationships/image" Target="../media/image394.png"/><Relationship Id="rId22" Type="http://schemas.openxmlformats.org/officeDocument/2006/relationships/customXml" Target="../ink/ink343.xml"/><Relationship Id="rId27" Type="http://schemas.openxmlformats.org/officeDocument/2006/relationships/image" Target="../media/image360.png"/><Relationship Id="rId43" Type="http://schemas.openxmlformats.org/officeDocument/2006/relationships/image" Target="../media/image368.png"/><Relationship Id="rId48" Type="http://schemas.openxmlformats.org/officeDocument/2006/relationships/customXml" Target="../ink/ink356.xml"/><Relationship Id="rId64" Type="http://schemas.openxmlformats.org/officeDocument/2006/relationships/customXml" Target="../ink/ink364.xml"/><Relationship Id="rId69" Type="http://schemas.openxmlformats.org/officeDocument/2006/relationships/image" Target="../media/image381.png"/><Relationship Id="rId113" Type="http://schemas.openxmlformats.org/officeDocument/2006/relationships/image" Target="../media/image403.png"/><Relationship Id="rId118" Type="http://schemas.openxmlformats.org/officeDocument/2006/relationships/customXml" Target="../ink/ink391.xml"/><Relationship Id="rId134" Type="http://schemas.openxmlformats.org/officeDocument/2006/relationships/customXml" Target="../ink/ink399.xml"/><Relationship Id="rId139" Type="http://schemas.openxmlformats.org/officeDocument/2006/relationships/image" Target="../media/image416.png"/><Relationship Id="rId80" Type="http://schemas.openxmlformats.org/officeDocument/2006/relationships/customXml" Target="../ink/ink372.xml"/><Relationship Id="rId85" Type="http://schemas.openxmlformats.org/officeDocument/2006/relationships/image" Target="../media/image389.png"/><Relationship Id="rId12" Type="http://schemas.openxmlformats.org/officeDocument/2006/relationships/customXml" Target="../ink/ink338.xml"/><Relationship Id="rId17" Type="http://schemas.openxmlformats.org/officeDocument/2006/relationships/image" Target="../media/image355.png"/><Relationship Id="rId33" Type="http://schemas.openxmlformats.org/officeDocument/2006/relationships/image" Target="../media/image363.png"/><Relationship Id="rId38" Type="http://schemas.openxmlformats.org/officeDocument/2006/relationships/customXml" Target="../ink/ink351.xml"/><Relationship Id="rId59" Type="http://schemas.openxmlformats.org/officeDocument/2006/relationships/image" Target="../media/image376.png"/><Relationship Id="rId103" Type="http://schemas.openxmlformats.org/officeDocument/2006/relationships/image" Target="../media/image398.png"/><Relationship Id="rId108" Type="http://schemas.openxmlformats.org/officeDocument/2006/relationships/customXml" Target="../ink/ink386.xml"/><Relationship Id="rId124" Type="http://schemas.openxmlformats.org/officeDocument/2006/relationships/customXml" Target="../ink/ink394.xml"/><Relationship Id="rId129" Type="http://schemas.openxmlformats.org/officeDocument/2006/relationships/image" Target="../media/image411.png"/><Relationship Id="rId54" Type="http://schemas.openxmlformats.org/officeDocument/2006/relationships/customXml" Target="../ink/ink359.xml"/><Relationship Id="rId70" Type="http://schemas.openxmlformats.org/officeDocument/2006/relationships/customXml" Target="../ink/ink367.xml"/><Relationship Id="rId75" Type="http://schemas.openxmlformats.org/officeDocument/2006/relationships/image" Target="../media/image384.png"/><Relationship Id="rId91" Type="http://schemas.openxmlformats.org/officeDocument/2006/relationships/image" Target="../media/image392.png"/><Relationship Id="rId96" Type="http://schemas.openxmlformats.org/officeDocument/2006/relationships/customXml" Target="../ink/ink380.xml"/><Relationship Id="rId140" Type="http://schemas.openxmlformats.org/officeDocument/2006/relationships/customXml" Target="../ink/ink402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35.xml"/><Relationship Id="rId23" Type="http://schemas.openxmlformats.org/officeDocument/2006/relationships/image" Target="../media/image358.png"/><Relationship Id="rId28" Type="http://schemas.openxmlformats.org/officeDocument/2006/relationships/customXml" Target="../ink/ink346.xml"/><Relationship Id="rId49" Type="http://schemas.openxmlformats.org/officeDocument/2006/relationships/image" Target="../media/image371.png"/><Relationship Id="rId114" Type="http://schemas.openxmlformats.org/officeDocument/2006/relationships/customXml" Target="../ink/ink389.xml"/><Relationship Id="rId119" Type="http://schemas.openxmlformats.org/officeDocument/2006/relationships/image" Target="../media/image406.png"/><Relationship Id="rId44" Type="http://schemas.openxmlformats.org/officeDocument/2006/relationships/customXml" Target="../ink/ink354.xml"/><Relationship Id="rId60" Type="http://schemas.openxmlformats.org/officeDocument/2006/relationships/customXml" Target="../ink/ink362.xml"/><Relationship Id="rId65" Type="http://schemas.openxmlformats.org/officeDocument/2006/relationships/image" Target="../media/image379.png"/><Relationship Id="rId81" Type="http://schemas.openxmlformats.org/officeDocument/2006/relationships/image" Target="../media/image387.png"/><Relationship Id="rId86" Type="http://schemas.openxmlformats.org/officeDocument/2006/relationships/customXml" Target="../ink/ink375.xml"/><Relationship Id="rId130" Type="http://schemas.openxmlformats.org/officeDocument/2006/relationships/customXml" Target="../ink/ink397.xml"/><Relationship Id="rId135" Type="http://schemas.openxmlformats.org/officeDocument/2006/relationships/image" Target="../media/image414.png"/><Relationship Id="rId13" Type="http://schemas.openxmlformats.org/officeDocument/2006/relationships/image" Target="../media/image353.png"/><Relationship Id="rId18" Type="http://schemas.openxmlformats.org/officeDocument/2006/relationships/customXml" Target="../ink/ink341.xml"/><Relationship Id="rId39" Type="http://schemas.openxmlformats.org/officeDocument/2006/relationships/image" Target="../media/image366.png"/><Relationship Id="rId109" Type="http://schemas.openxmlformats.org/officeDocument/2006/relationships/image" Target="../media/image401.png"/><Relationship Id="rId34" Type="http://schemas.openxmlformats.org/officeDocument/2006/relationships/customXml" Target="../ink/ink349.xml"/><Relationship Id="rId50" Type="http://schemas.openxmlformats.org/officeDocument/2006/relationships/customXml" Target="../ink/ink357.xml"/><Relationship Id="rId55" Type="http://schemas.openxmlformats.org/officeDocument/2006/relationships/image" Target="../media/image374.png"/><Relationship Id="rId76" Type="http://schemas.openxmlformats.org/officeDocument/2006/relationships/customXml" Target="../ink/ink370.xml"/><Relationship Id="rId97" Type="http://schemas.openxmlformats.org/officeDocument/2006/relationships/image" Target="../media/image395.png"/><Relationship Id="rId104" Type="http://schemas.openxmlformats.org/officeDocument/2006/relationships/customXml" Target="../ink/ink384.xml"/><Relationship Id="rId120" Type="http://schemas.openxmlformats.org/officeDocument/2006/relationships/customXml" Target="../ink/ink392.xml"/><Relationship Id="rId125" Type="http://schemas.openxmlformats.org/officeDocument/2006/relationships/image" Target="../media/image409.png"/><Relationship Id="rId141" Type="http://schemas.openxmlformats.org/officeDocument/2006/relationships/image" Target="../media/image417.png"/><Relationship Id="rId7" Type="http://schemas.openxmlformats.org/officeDocument/2006/relationships/image" Target="../media/image350.png"/><Relationship Id="rId71" Type="http://schemas.openxmlformats.org/officeDocument/2006/relationships/image" Target="../media/image382.png"/><Relationship Id="rId92" Type="http://schemas.openxmlformats.org/officeDocument/2006/relationships/customXml" Target="../ink/ink378.xml"/><Relationship Id="rId2" Type="http://schemas.openxmlformats.org/officeDocument/2006/relationships/image" Target="../media/image347.png"/><Relationship Id="rId29" Type="http://schemas.openxmlformats.org/officeDocument/2006/relationships/image" Target="../media/image361.png"/><Relationship Id="rId24" Type="http://schemas.openxmlformats.org/officeDocument/2006/relationships/customXml" Target="../ink/ink344.xml"/><Relationship Id="rId40" Type="http://schemas.openxmlformats.org/officeDocument/2006/relationships/customXml" Target="../ink/ink352.xml"/><Relationship Id="rId45" Type="http://schemas.openxmlformats.org/officeDocument/2006/relationships/image" Target="../media/image369.png"/><Relationship Id="rId66" Type="http://schemas.openxmlformats.org/officeDocument/2006/relationships/customXml" Target="../ink/ink365.xml"/><Relationship Id="rId87" Type="http://schemas.openxmlformats.org/officeDocument/2006/relationships/image" Target="../media/image390.png"/><Relationship Id="rId110" Type="http://schemas.openxmlformats.org/officeDocument/2006/relationships/customXml" Target="../ink/ink387.xml"/><Relationship Id="rId115" Type="http://schemas.openxmlformats.org/officeDocument/2006/relationships/image" Target="../media/image404.png"/><Relationship Id="rId131" Type="http://schemas.openxmlformats.org/officeDocument/2006/relationships/image" Target="../media/image412.png"/><Relationship Id="rId136" Type="http://schemas.openxmlformats.org/officeDocument/2006/relationships/customXml" Target="../ink/ink400.xml"/><Relationship Id="rId61" Type="http://schemas.openxmlformats.org/officeDocument/2006/relationships/image" Target="../media/image377.png"/><Relationship Id="rId82" Type="http://schemas.openxmlformats.org/officeDocument/2006/relationships/customXml" Target="../ink/ink373.xml"/><Relationship Id="rId19" Type="http://schemas.openxmlformats.org/officeDocument/2006/relationships/image" Target="../media/image356.png"/><Relationship Id="rId14" Type="http://schemas.openxmlformats.org/officeDocument/2006/relationships/customXml" Target="../ink/ink339.xml"/><Relationship Id="rId30" Type="http://schemas.openxmlformats.org/officeDocument/2006/relationships/customXml" Target="../ink/ink347.xml"/><Relationship Id="rId35" Type="http://schemas.openxmlformats.org/officeDocument/2006/relationships/image" Target="../media/image364.png"/><Relationship Id="rId56" Type="http://schemas.openxmlformats.org/officeDocument/2006/relationships/customXml" Target="../ink/ink360.xml"/><Relationship Id="rId77" Type="http://schemas.openxmlformats.org/officeDocument/2006/relationships/image" Target="../media/image385.png"/><Relationship Id="rId100" Type="http://schemas.openxmlformats.org/officeDocument/2006/relationships/customXml" Target="../ink/ink382.xml"/><Relationship Id="rId105" Type="http://schemas.openxmlformats.org/officeDocument/2006/relationships/image" Target="../media/image399.png"/><Relationship Id="rId126" Type="http://schemas.openxmlformats.org/officeDocument/2006/relationships/customXml" Target="../ink/ink395.xml"/><Relationship Id="rId8" Type="http://schemas.openxmlformats.org/officeDocument/2006/relationships/customXml" Target="../ink/ink336.xml"/><Relationship Id="rId51" Type="http://schemas.openxmlformats.org/officeDocument/2006/relationships/image" Target="../media/image372.png"/><Relationship Id="rId72" Type="http://schemas.openxmlformats.org/officeDocument/2006/relationships/customXml" Target="../ink/ink368.xml"/><Relationship Id="rId93" Type="http://schemas.openxmlformats.org/officeDocument/2006/relationships/image" Target="../media/image393.png"/><Relationship Id="rId98" Type="http://schemas.openxmlformats.org/officeDocument/2006/relationships/customXml" Target="../ink/ink381.xml"/><Relationship Id="rId121" Type="http://schemas.openxmlformats.org/officeDocument/2006/relationships/image" Target="../media/image407.png"/><Relationship Id="rId142" Type="http://schemas.openxmlformats.org/officeDocument/2006/relationships/customXml" Target="../ink/ink403.xml"/><Relationship Id="rId3" Type="http://schemas.openxmlformats.org/officeDocument/2006/relationships/image" Target="../media/image348.png"/><Relationship Id="rId25" Type="http://schemas.openxmlformats.org/officeDocument/2006/relationships/image" Target="../media/image359.png"/><Relationship Id="rId46" Type="http://schemas.openxmlformats.org/officeDocument/2006/relationships/customXml" Target="../ink/ink355.xml"/><Relationship Id="rId67" Type="http://schemas.openxmlformats.org/officeDocument/2006/relationships/image" Target="../media/image380.png"/><Relationship Id="rId116" Type="http://schemas.openxmlformats.org/officeDocument/2006/relationships/customXml" Target="../ink/ink390.xml"/><Relationship Id="rId137" Type="http://schemas.openxmlformats.org/officeDocument/2006/relationships/image" Target="../media/image415.png"/><Relationship Id="rId20" Type="http://schemas.openxmlformats.org/officeDocument/2006/relationships/customXml" Target="../ink/ink342.xml"/><Relationship Id="rId41" Type="http://schemas.openxmlformats.org/officeDocument/2006/relationships/image" Target="../media/image367.png"/><Relationship Id="rId62" Type="http://schemas.openxmlformats.org/officeDocument/2006/relationships/customXml" Target="../ink/ink363.xml"/><Relationship Id="rId83" Type="http://schemas.openxmlformats.org/officeDocument/2006/relationships/image" Target="../media/image388.png"/><Relationship Id="rId88" Type="http://schemas.openxmlformats.org/officeDocument/2006/relationships/customXml" Target="../ink/ink376.xml"/><Relationship Id="rId111" Type="http://schemas.openxmlformats.org/officeDocument/2006/relationships/image" Target="../media/image402.png"/><Relationship Id="rId132" Type="http://schemas.openxmlformats.org/officeDocument/2006/relationships/customXml" Target="../ink/ink398.xml"/><Relationship Id="rId15" Type="http://schemas.openxmlformats.org/officeDocument/2006/relationships/image" Target="../media/image354.png"/><Relationship Id="rId36" Type="http://schemas.openxmlformats.org/officeDocument/2006/relationships/customXml" Target="../ink/ink350.xml"/><Relationship Id="rId57" Type="http://schemas.openxmlformats.org/officeDocument/2006/relationships/image" Target="../media/image375.png"/><Relationship Id="rId106" Type="http://schemas.openxmlformats.org/officeDocument/2006/relationships/customXml" Target="../ink/ink385.xml"/><Relationship Id="rId127" Type="http://schemas.openxmlformats.org/officeDocument/2006/relationships/image" Target="../media/image410.png"/><Relationship Id="rId10" Type="http://schemas.openxmlformats.org/officeDocument/2006/relationships/customXml" Target="../ink/ink337.xml"/><Relationship Id="rId31" Type="http://schemas.openxmlformats.org/officeDocument/2006/relationships/image" Target="../media/image362.png"/><Relationship Id="rId52" Type="http://schemas.openxmlformats.org/officeDocument/2006/relationships/customXml" Target="../ink/ink358.xml"/><Relationship Id="rId73" Type="http://schemas.openxmlformats.org/officeDocument/2006/relationships/image" Target="../media/image383.png"/><Relationship Id="rId78" Type="http://schemas.openxmlformats.org/officeDocument/2006/relationships/customXml" Target="../ink/ink371.xml"/><Relationship Id="rId94" Type="http://schemas.openxmlformats.org/officeDocument/2006/relationships/customXml" Target="../ink/ink379.xml"/><Relationship Id="rId99" Type="http://schemas.openxmlformats.org/officeDocument/2006/relationships/image" Target="../media/image396.png"/><Relationship Id="rId101" Type="http://schemas.openxmlformats.org/officeDocument/2006/relationships/image" Target="../media/image397.png"/><Relationship Id="rId122" Type="http://schemas.openxmlformats.org/officeDocument/2006/relationships/customXml" Target="../ink/ink393.xml"/><Relationship Id="rId143" Type="http://schemas.openxmlformats.org/officeDocument/2006/relationships/image" Target="../media/image418.png"/><Relationship Id="rId4" Type="http://schemas.openxmlformats.org/officeDocument/2006/relationships/customXml" Target="../ink/ink334.xml"/><Relationship Id="rId9" Type="http://schemas.openxmlformats.org/officeDocument/2006/relationships/image" Target="../media/image351.png"/><Relationship Id="rId26" Type="http://schemas.openxmlformats.org/officeDocument/2006/relationships/customXml" Target="../ink/ink345.xml"/><Relationship Id="rId47" Type="http://schemas.openxmlformats.org/officeDocument/2006/relationships/image" Target="../media/image370.png"/><Relationship Id="rId68" Type="http://schemas.openxmlformats.org/officeDocument/2006/relationships/customXml" Target="../ink/ink366.xml"/><Relationship Id="rId89" Type="http://schemas.openxmlformats.org/officeDocument/2006/relationships/image" Target="../media/image391.png"/><Relationship Id="rId112" Type="http://schemas.openxmlformats.org/officeDocument/2006/relationships/customXml" Target="../ink/ink388.xml"/><Relationship Id="rId133" Type="http://schemas.openxmlformats.org/officeDocument/2006/relationships/image" Target="../media/image413.png"/><Relationship Id="rId16" Type="http://schemas.openxmlformats.org/officeDocument/2006/relationships/customXml" Target="../ink/ink34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AA02D5-A133-790A-525B-FAB38EE769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059AF-BA50-4FE2-3562-59CF1E61367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/>
              <a:t>Week 3</a:t>
            </a:r>
            <a:br>
              <a:rPr lang="en-CA"/>
            </a:b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426986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250EEC-C354-BEA6-BB60-6D4BB7AF3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/>
              <a:t>Preprocessing </a:t>
            </a:r>
            <a:br>
              <a:rPr lang="en-CA"/>
            </a:br>
            <a:r>
              <a:rPr lang="en-CA"/>
              <a:t>data types, missing values and </a:t>
            </a:r>
            <a:br>
              <a:rPr lang="en-CA"/>
            </a:br>
            <a:r>
              <a:rPr lang="en-CA"/>
              <a:t>normalization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BA0BCA-1F28-D6A1-DB2A-EB91345459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6657" y="2684368"/>
            <a:ext cx="7772400" cy="3143892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5BADB618-0B15-13EC-7B13-2272F9E8B0E5}"/>
              </a:ext>
            </a:extLst>
          </p:cNvPr>
          <p:cNvGrpSpPr/>
          <p:nvPr/>
        </p:nvGrpSpPr>
        <p:grpSpPr>
          <a:xfrm>
            <a:off x="2059409" y="2490487"/>
            <a:ext cx="1547280" cy="554040"/>
            <a:chOff x="2059409" y="2490487"/>
            <a:chExt cx="1547280" cy="554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C68076E7-1B15-965D-0E17-B0DB3B05A6B8}"/>
                    </a:ext>
                  </a:extLst>
                </p14:cNvPr>
                <p14:cNvContentPartPr/>
                <p14:nvPr/>
              </p14:nvContentPartPr>
              <p14:xfrm>
                <a:off x="2059409" y="2694607"/>
                <a:ext cx="205560" cy="21348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C68076E7-1B15-965D-0E17-B0DB3B05A6B8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048609" y="2683825"/>
                  <a:ext cx="226800" cy="23468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41E94CA1-9A45-7C52-9A73-E7755156EEFB}"/>
                    </a:ext>
                  </a:extLst>
                </p14:cNvPr>
                <p14:cNvContentPartPr/>
                <p14:nvPr/>
              </p14:nvContentPartPr>
              <p14:xfrm>
                <a:off x="2221769" y="2735287"/>
                <a:ext cx="171360" cy="14292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41E94CA1-9A45-7C52-9A73-E7755156EEF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210969" y="2724487"/>
                  <a:ext cx="19260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6C48E923-12B3-AF17-9E61-BB6D736F2B8A}"/>
                    </a:ext>
                  </a:extLst>
                </p14:cNvPr>
                <p14:cNvContentPartPr/>
                <p14:nvPr/>
              </p14:nvContentPartPr>
              <p14:xfrm>
                <a:off x="2358569" y="2552407"/>
                <a:ext cx="77400" cy="35964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6C48E923-12B3-AF17-9E61-BB6D736F2B8A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347769" y="2541607"/>
                  <a:ext cx="98640" cy="38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EC40CE86-9203-7755-9FF9-208E8FF4276A}"/>
                    </a:ext>
                  </a:extLst>
                </p14:cNvPr>
                <p14:cNvContentPartPr/>
                <p14:nvPr/>
              </p14:nvContentPartPr>
              <p14:xfrm>
                <a:off x="2392769" y="2711527"/>
                <a:ext cx="162720" cy="16092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EC40CE86-9203-7755-9FF9-208E8FF4276A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381969" y="2700727"/>
                  <a:ext cx="18396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08EF603C-A4BE-10F8-23C5-4542CB95EB22}"/>
                    </a:ext>
                  </a:extLst>
                </p14:cNvPr>
                <p14:cNvContentPartPr/>
                <p14:nvPr/>
              </p14:nvContentPartPr>
              <p14:xfrm>
                <a:off x="2589329" y="2728447"/>
                <a:ext cx="487440" cy="31608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08EF603C-A4BE-10F8-23C5-4542CB95EB22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578529" y="2717647"/>
                  <a:ext cx="508680" cy="33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35A01B21-E8FA-6CAA-8913-35C2A2506552}"/>
                    </a:ext>
                  </a:extLst>
                </p14:cNvPr>
                <p14:cNvContentPartPr/>
                <p14:nvPr/>
              </p14:nvContentPartPr>
              <p14:xfrm>
                <a:off x="3076409" y="2728447"/>
                <a:ext cx="51480" cy="17676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35A01B21-E8FA-6CAA-8913-35C2A2506552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065684" y="2717647"/>
                  <a:ext cx="72573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B928C449-15FD-6EFE-12EC-DD4AFB83F34A}"/>
                    </a:ext>
                  </a:extLst>
                </p14:cNvPr>
                <p14:cNvContentPartPr/>
                <p14:nvPr/>
              </p14:nvContentPartPr>
              <p14:xfrm>
                <a:off x="3084689" y="2674087"/>
                <a:ext cx="25920" cy="2052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B928C449-15FD-6EFE-12EC-DD4AFB83F34A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073889" y="2663287"/>
                  <a:ext cx="4716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4BE432DC-9E01-0E61-9A50-8B888D1FA3D8}"/>
                    </a:ext>
                  </a:extLst>
                </p14:cNvPr>
                <p14:cNvContentPartPr/>
                <p14:nvPr/>
              </p14:nvContentPartPr>
              <p14:xfrm>
                <a:off x="3179009" y="2735287"/>
                <a:ext cx="94320" cy="16020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4BE432DC-9E01-0E61-9A50-8B888D1FA3D8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168209" y="2724463"/>
                  <a:ext cx="115560" cy="18148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71D52997-138E-5FF9-8146-B057A370F376}"/>
                    </a:ext>
                  </a:extLst>
                </p14:cNvPr>
                <p14:cNvContentPartPr/>
                <p14:nvPr/>
              </p14:nvContentPartPr>
              <p14:xfrm>
                <a:off x="3298529" y="2490487"/>
                <a:ext cx="308160" cy="40500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71D52997-138E-5FF9-8146-B057A370F376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287729" y="2479677"/>
                  <a:ext cx="329400" cy="426259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8197631-DAF4-B1C1-48D5-0C75C9949729}"/>
              </a:ext>
            </a:extLst>
          </p:cNvPr>
          <p:cNvGrpSpPr/>
          <p:nvPr/>
        </p:nvGrpSpPr>
        <p:grpSpPr>
          <a:xfrm>
            <a:off x="4195649" y="3470407"/>
            <a:ext cx="2743560" cy="401400"/>
            <a:chOff x="4195649" y="3470407"/>
            <a:chExt cx="2743560" cy="401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EB30AAF7-E7A3-95F1-8053-12380710BA2F}"/>
                    </a:ext>
                  </a:extLst>
                </p14:cNvPr>
                <p14:cNvContentPartPr/>
                <p14:nvPr/>
              </p14:nvContentPartPr>
              <p14:xfrm>
                <a:off x="4195649" y="3585607"/>
                <a:ext cx="1265040" cy="27180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EB30AAF7-E7A3-95F1-8053-12380710BA2F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184849" y="3574821"/>
                  <a:ext cx="1286280" cy="29301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781623BB-0AD6-3480-F0A2-9BC5704DEB9B}"/>
                    </a:ext>
                  </a:extLst>
                </p14:cNvPr>
                <p14:cNvContentPartPr/>
                <p14:nvPr/>
              </p14:nvContentPartPr>
              <p14:xfrm>
                <a:off x="5443409" y="3589207"/>
                <a:ext cx="34560" cy="2052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781623BB-0AD6-3480-F0A2-9BC5704DEB9B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5432609" y="3578593"/>
                  <a:ext cx="55800" cy="4139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D2841ED6-6BA0-64DE-F21D-88058D0860BE}"/>
                    </a:ext>
                  </a:extLst>
                </p14:cNvPr>
                <p14:cNvContentPartPr/>
                <p14:nvPr/>
              </p14:nvContentPartPr>
              <p14:xfrm>
                <a:off x="5520449" y="3650407"/>
                <a:ext cx="154080" cy="16596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D2841ED6-6BA0-64DE-F21D-88058D0860BE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509674" y="3639607"/>
                  <a:ext cx="17527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84FEBE7B-6FA1-661C-368B-5E6746C17AE7}"/>
                    </a:ext>
                  </a:extLst>
                </p14:cNvPr>
                <p14:cNvContentPartPr/>
                <p14:nvPr/>
              </p14:nvContentPartPr>
              <p14:xfrm>
                <a:off x="5802329" y="3470407"/>
                <a:ext cx="1136880" cy="40140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84FEBE7B-6FA1-661C-368B-5E6746C17AE7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791529" y="3459617"/>
                  <a:ext cx="1158120" cy="422621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3DBC4C4F-F456-4470-BE66-85DA47A64140}"/>
              </a:ext>
            </a:extLst>
          </p:cNvPr>
          <p:cNvGrpSpPr/>
          <p:nvPr/>
        </p:nvGrpSpPr>
        <p:grpSpPr>
          <a:xfrm>
            <a:off x="7238009" y="3433687"/>
            <a:ext cx="777960" cy="305640"/>
            <a:chOff x="7238009" y="3433687"/>
            <a:chExt cx="777960" cy="305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6C4111DF-0AC8-E92A-773D-15D4737BF4B4}"/>
                    </a:ext>
                  </a:extLst>
                </p14:cNvPr>
                <p14:cNvContentPartPr/>
                <p14:nvPr/>
              </p14:nvContentPartPr>
              <p14:xfrm>
                <a:off x="7238009" y="3460327"/>
                <a:ext cx="350640" cy="27900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6C4111DF-0AC8-E92A-773D-15D4737BF4B4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7227209" y="3449527"/>
                  <a:ext cx="371880" cy="30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A5224D7B-C5A6-7CB6-EDE7-10726901B10F}"/>
                    </a:ext>
                  </a:extLst>
                </p14:cNvPr>
                <p14:cNvContentPartPr/>
                <p14:nvPr/>
              </p14:nvContentPartPr>
              <p14:xfrm>
                <a:off x="7614209" y="3528367"/>
                <a:ext cx="34560" cy="19080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A5224D7B-C5A6-7CB6-EDE7-10726901B10F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7603409" y="3517567"/>
                  <a:ext cx="5580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4ED6255D-1BEE-3AC5-F48F-04FA63340356}"/>
                    </a:ext>
                  </a:extLst>
                </p14:cNvPr>
                <p14:cNvContentPartPr/>
                <p14:nvPr/>
              </p14:nvContentPartPr>
              <p14:xfrm>
                <a:off x="7639769" y="3433687"/>
                <a:ext cx="85680" cy="28476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4ED6255D-1BEE-3AC5-F48F-04FA63340356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7629014" y="3422901"/>
                  <a:ext cx="106831" cy="30597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409CE9E3-C031-F3F3-27B0-7E2B45E8C0F8}"/>
                    </a:ext>
                  </a:extLst>
                </p14:cNvPr>
                <p14:cNvContentPartPr/>
                <p14:nvPr/>
              </p14:nvContentPartPr>
              <p14:xfrm>
                <a:off x="7682609" y="3589207"/>
                <a:ext cx="119880" cy="3456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409CE9E3-C031-F3F3-27B0-7E2B45E8C0F8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7671841" y="3578407"/>
                  <a:ext cx="141056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130C5EF5-BC11-A48A-0AE2-10A353B48D8C}"/>
                    </a:ext>
                  </a:extLst>
                </p14:cNvPr>
                <p14:cNvContentPartPr/>
                <p14:nvPr/>
              </p14:nvContentPartPr>
              <p14:xfrm>
                <a:off x="7827689" y="3487687"/>
                <a:ext cx="188280" cy="23724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130C5EF5-BC11-A48A-0AE2-10A353B48D8C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7816889" y="3476887"/>
                  <a:ext cx="209520" cy="258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518DA29-8777-E017-371D-ED425F3E7648}"/>
              </a:ext>
            </a:extLst>
          </p:cNvPr>
          <p:cNvGrpSpPr/>
          <p:nvPr/>
        </p:nvGrpSpPr>
        <p:grpSpPr>
          <a:xfrm>
            <a:off x="8306489" y="3372487"/>
            <a:ext cx="615600" cy="521640"/>
            <a:chOff x="8306489" y="3372487"/>
            <a:chExt cx="615600" cy="521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38585C9A-B3FE-5D76-27FF-802AC0DC0AE1}"/>
                    </a:ext>
                  </a:extLst>
                </p14:cNvPr>
                <p14:cNvContentPartPr/>
                <p14:nvPr/>
              </p14:nvContentPartPr>
              <p14:xfrm>
                <a:off x="8306489" y="3517567"/>
                <a:ext cx="419040" cy="18468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38585C9A-B3FE-5D76-27FF-802AC0DC0AE1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8295689" y="3506767"/>
                  <a:ext cx="44028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B6FB0577-D31A-63EE-FC3A-7C4108E5709A}"/>
                    </a:ext>
                  </a:extLst>
                </p14:cNvPr>
                <p14:cNvContentPartPr/>
                <p14:nvPr/>
              </p14:nvContentPartPr>
              <p14:xfrm>
                <a:off x="8673689" y="3372487"/>
                <a:ext cx="248400" cy="52164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B6FB0577-D31A-63EE-FC3A-7C4108E5709A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8662889" y="3361687"/>
                  <a:ext cx="269640" cy="542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4CFB88CC-807F-FD76-8C76-83AD574ECAFF}"/>
                  </a:ext>
                </a:extLst>
              </p14:cNvPr>
              <p14:cNvContentPartPr/>
              <p14:nvPr/>
            </p14:nvContentPartPr>
            <p14:xfrm>
              <a:off x="9237809" y="3420007"/>
              <a:ext cx="248040" cy="271440"/>
            </p14:xfrm>
          </p:contentPart>
        </mc:Choice>
        <mc:Fallback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4CFB88CC-807F-FD76-8C76-83AD574ECAFF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9227009" y="3409207"/>
                <a:ext cx="269280" cy="292680"/>
              </a:xfrm>
              <a:prstGeom prst="rect">
                <a:avLst/>
              </a:prstGeom>
            </p:spPr>
          </p:pic>
        </mc:Fallback>
      </mc:AlternateContent>
      <p:grpSp>
        <p:nvGrpSpPr>
          <p:cNvPr id="45" name="Group 44">
            <a:extLst>
              <a:ext uri="{FF2B5EF4-FFF2-40B4-BE49-F238E27FC236}">
                <a16:creationId xmlns:a16="http://schemas.microsoft.com/office/drawing/2014/main" id="{B705BABC-31BE-D593-AA47-A788A37D729F}"/>
              </a:ext>
            </a:extLst>
          </p:cNvPr>
          <p:cNvGrpSpPr/>
          <p:nvPr/>
        </p:nvGrpSpPr>
        <p:grpSpPr>
          <a:xfrm>
            <a:off x="9793289" y="3324967"/>
            <a:ext cx="2039040" cy="512280"/>
            <a:chOff x="9793289" y="3324967"/>
            <a:chExt cx="2039040" cy="512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0F4EECFF-A87D-B810-C70F-0886122BF084}"/>
                    </a:ext>
                  </a:extLst>
                </p14:cNvPr>
                <p14:cNvContentPartPr/>
                <p14:nvPr/>
              </p14:nvContentPartPr>
              <p14:xfrm>
                <a:off x="9793289" y="3464287"/>
                <a:ext cx="325080" cy="29520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0F4EECFF-A87D-B810-C70F-0886122BF084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9782489" y="3453487"/>
                  <a:ext cx="34632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056FCFF8-B02E-85A4-F3D3-7D557CF86B83}"/>
                    </a:ext>
                  </a:extLst>
                </p14:cNvPr>
                <p14:cNvContentPartPr/>
                <p14:nvPr/>
              </p14:nvContentPartPr>
              <p14:xfrm>
                <a:off x="10169489" y="3426487"/>
                <a:ext cx="119880" cy="18324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056FCFF8-B02E-85A4-F3D3-7D557CF86B8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0158689" y="3415687"/>
                  <a:ext cx="14112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401F3B1E-4B5F-E4D8-B57A-670693082BF3}"/>
                    </a:ext>
                  </a:extLst>
                </p14:cNvPr>
                <p14:cNvContentPartPr/>
                <p14:nvPr/>
              </p14:nvContentPartPr>
              <p14:xfrm>
                <a:off x="10331849" y="3433687"/>
                <a:ext cx="231480" cy="26820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401F3B1E-4B5F-E4D8-B57A-670693082BF3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0321049" y="3422887"/>
                  <a:ext cx="25272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2CBC1FEA-BD59-85B5-2152-92688E5DA5AD}"/>
                    </a:ext>
                  </a:extLst>
                </p14:cNvPr>
                <p14:cNvContentPartPr/>
                <p14:nvPr/>
              </p14:nvContentPartPr>
              <p14:xfrm>
                <a:off x="10605089" y="3372487"/>
                <a:ext cx="25920" cy="4752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2CBC1FEA-BD59-85B5-2152-92688E5DA5AD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0594289" y="3361687"/>
                  <a:ext cx="4716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8D90C5E9-C419-F857-99D0-628677360AB7}"/>
                    </a:ext>
                  </a:extLst>
                </p14:cNvPr>
                <p14:cNvContentPartPr/>
                <p14:nvPr/>
              </p14:nvContentPartPr>
              <p14:xfrm>
                <a:off x="10690769" y="3324967"/>
                <a:ext cx="333720" cy="44820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8D90C5E9-C419-F857-99D0-628677360AB7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0679969" y="3314176"/>
                  <a:ext cx="354960" cy="46942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E1F08502-531B-33CB-D496-D1C41AC2BCF7}"/>
                    </a:ext>
                  </a:extLst>
                </p14:cNvPr>
                <p14:cNvContentPartPr/>
                <p14:nvPr/>
              </p14:nvContentPartPr>
              <p14:xfrm>
                <a:off x="11015489" y="3460327"/>
                <a:ext cx="25920" cy="6156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E1F08502-531B-33CB-D496-D1C41AC2BCF7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1004689" y="3449527"/>
                  <a:ext cx="4716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5505FADF-9A9B-A8B8-8F1C-10DA0E26B6DF}"/>
                    </a:ext>
                  </a:extLst>
                </p14:cNvPr>
                <p14:cNvContentPartPr/>
                <p14:nvPr/>
              </p14:nvContentPartPr>
              <p14:xfrm>
                <a:off x="11100809" y="3453487"/>
                <a:ext cx="17280" cy="26532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5505FADF-9A9B-A8B8-8F1C-10DA0E26B6DF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1090229" y="3442687"/>
                  <a:ext cx="38087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9A99143E-47A0-E78A-F5B0-DCA6E49606FA}"/>
                    </a:ext>
                  </a:extLst>
                </p14:cNvPr>
                <p14:cNvContentPartPr/>
                <p14:nvPr/>
              </p14:nvContentPartPr>
              <p14:xfrm>
                <a:off x="11203409" y="3562207"/>
                <a:ext cx="25920" cy="21708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9A99143E-47A0-E78A-F5B0-DCA6E49606FA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1192757" y="3551407"/>
                  <a:ext cx="46869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C6CE642F-B548-E28F-27AF-B9ACCAB6F932}"/>
                    </a:ext>
                  </a:extLst>
                </p14:cNvPr>
                <p14:cNvContentPartPr/>
                <p14:nvPr/>
              </p14:nvContentPartPr>
              <p14:xfrm>
                <a:off x="11306009" y="3413167"/>
                <a:ext cx="17280" cy="37296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C6CE642F-B548-E28F-27AF-B9ACCAB6F932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1295429" y="3402377"/>
                  <a:ext cx="38087" cy="3941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82788EB7-AAFF-E377-5E97-776F3159C29A}"/>
                    </a:ext>
                  </a:extLst>
                </p14:cNvPr>
                <p14:cNvContentPartPr/>
                <p14:nvPr/>
              </p14:nvContentPartPr>
              <p14:xfrm>
                <a:off x="11322929" y="3609367"/>
                <a:ext cx="162720" cy="22788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82788EB7-AAFF-E377-5E97-776F3159C29A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1312129" y="3598567"/>
                  <a:ext cx="18396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7E48061B-0B4E-9454-7FD1-28A9A3B8F483}"/>
                    </a:ext>
                  </a:extLst>
                </p14:cNvPr>
                <p14:cNvContentPartPr/>
                <p14:nvPr/>
              </p14:nvContentPartPr>
              <p14:xfrm>
                <a:off x="11485289" y="3521527"/>
                <a:ext cx="9000" cy="720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7E48061B-0B4E-9454-7FD1-28A9A3B8F483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1474039" y="3510159"/>
                  <a:ext cx="31125" cy="2955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6BC3ECFA-1A73-7063-0F6D-57675FC9952E}"/>
                    </a:ext>
                  </a:extLst>
                </p14:cNvPr>
                <p14:cNvContentPartPr/>
                <p14:nvPr/>
              </p14:nvContentPartPr>
              <p14:xfrm>
                <a:off x="11562329" y="3575167"/>
                <a:ext cx="119880" cy="19764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6BC3ECFA-1A73-7063-0F6D-57675FC9952E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1551561" y="3564367"/>
                  <a:ext cx="141056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587249ED-11B8-C942-6FE3-8D1A6D10CB51}"/>
                    </a:ext>
                  </a:extLst>
                </p14:cNvPr>
                <p14:cNvContentPartPr/>
                <p14:nvPr/>
              </p14:nvContentPartPr>
              <p14:xfrm>
                <a:off x="11707409" y="3562207"/>
                <a:ext cx="124920" cy="23760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587249ED-11B8-C942-6FE3-8D1A6D10CB51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1696578" y="3551407"/>
                  <a:ext cx="146221" cy="258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0195D0C7-F9D2-17C5-CBB5-A5571888BDBE}"/>
                  </a:ext>
                </a:extLst>
              </p14:cNvPr>
              <p14:cNvContentPartPr/>
              <p14:nvPr/>
            </p14:nvContentPartPr>
            <p14:xfrm>
              <a:off x="879329" y="3677407"/>
              <a:ext cx="1641960" cy="2619000"/>
            </p14:xfrm>
          </p:contentPart>
        </mc:Choice>
        <mc:Fallback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0195D0C7-F9D2-17C5-CBB5-A5571888BDBE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868527" y="3666607"/>
                <a:ext cx="1663205" cy="2640240"/>
              </a:xfrm>
              <a:prstGeom prst="rect">
                <a:avLst/>
              </a:prstGeom>
            </p:spPr>
          </p:pic>
        </mc:Fallback>
      </mc:AlternateContent>
      <p:grpSp>
        <p:nvGrpSpPr>
          <p:cNvPr id="117" name="Group 116">
            <a:extLst>
              <a:ext uri="{FF2B5EF4-FFF2-40B4-BE49-F238E27FC236}">
                <a16:creationId xmlns:a16="http://schemas.microsoft.com/office/drawing/2014/main" id="{1B5DD656-5D6C-30E0-AC92-E9AA6DC2B097}"/>
              </a:ext>
            </a:extLst>
          </p:cNvPr>
          <p:cNvGrpSpPr/>
          <p:nvPr/>
        </p:nvGrpSpPr>
        <p:grpSpPr>
          <a:xfrm>
            <a:off x="9545609" y="5713207"/>
            <a:ext cx="1281960" cy="414360"/>
            <a:chOff x="9545609" y="5713207"/>
            <a:chExt cx="1281960" cy="414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149126E3-1F81-4C54-CFCF-7F8D23C3B160}"/>
                    </a:ext>
                  </a:extLst>
                </p14:cNvPr>
                <p14:cNvContentPartPr/>
                <p14:nvPr/>
              </p14:nvContentPartPr>
              <p14:xfrm>
                <a:off x="9566489" y="5763607"/>
                <a:ext cx="99000" cy="29412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149126E3-1F81-4C54-CFCF-7F8D23C3B160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9552089" y="5749189"/>
                  <a:ext cx="127440" cy="32259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88BF6A1D-9B03-2855-EA1A-17A1BB150044}"/>
                    </a:ext>
                  </a:extLst>
                </p14:cNvPr>
                <p14:cNvContentPartPr/>
                <p14:nvPr/>
              </p14:nvContentPartPr>
              <p14:xfrm>
                <a:off x="10617329" y="5818687"/>
                <a:ext cx="124920" cy="25812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88BF6A1D-9B03-2855-EA1A-17A1BB150044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0606498" y="5807887"/>
                  <a:ext cx="146221" cy="27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739AF070-65C4-8E3B-AD0A-5788A167915F}"/>
                    </a:ext>
                  </a:extLst>
                </p14:cNvPr>
                <p14:cNvContentPartPr/>
                <p14:nvPr/>
              </p14:nvContentPartPr>
              <p14:xfrm>
                <a:off x="10664849" y="5838847"/>
                <a:ext cx="162720" cy="2052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739AF070-65C4-8E3B-AD0A-5788A167915F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0654049" y="5828233"/>
                  <a:ext cx="183960" cy="4139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2FB1B54D-C00E-0795-AFEC-087CBEF1892D}"/>
                    </a:ext>
                  </a:extLst>
                </p14:cNvPr>
                <p14:cNvContentPartPr/>
                <p14:nvPr/>
              </p14:nvContentPartPr>
              <p14:xfrm>
                <a:off x="9836129" y="5947567"/>
                <a:ext cx="77400" cy="684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2FB1B54D-C00E-0795-AFEC-087CBEF1892D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9825329" y="5936767"/>
                  <a:ext cx="9864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2F556DC3-DD15-0F78-6D4B-B9EEF0BEB16A}"/>
                    </a:ext>
                  </a:extLst>
                </p14:cNvPr>
                <p14:cNvContentPartPr/>
                <p14:nvPr/>
              </p14:nvContentPartPr>
              <p14:xfrm>
                <a:off x="10032689" y="5913367"/>
                <a:ext cx="68760" cy="720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2F556DC3-DD15-0F78-6D4B-B9EEF0BEB16A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0018289" y="5898967"/>
                  <a:ext cx="9720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388FA7F4-03F6-42EC-EBA5-195B307FE5FD}"/>
                    </a:ext>
                  </a:extLst>
                </p14:cNvPr>
                <p14:cNvContentPartPr/>
                <p14:nvPr/>
              </p14:nvContentPartPr>
              <p14:xfrm>
                <a:off x="10169489" y="5933887"/>
                <a:ext cx="60120" cy="1404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388FA7F4-03F6-42EC-EBA5-195B307FE5FD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0155089" y="5919487"/>
                  <a:ext cx="8856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C2EFB0D5-9343-EBC4-478A-096FC0B74C41}"/>
                    </a:ext>
                  </a:extLst>
                </p14:cNvPr>
                <p14:cNvContentPartPr/>
                <p14:nvPr/>
              </p14:nvContentPartPr>
              <p14:xfrm>
                <a:off x="10331849" y="5900047"/>
                <a:ext cx="51480" cy="720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C2EFB0D5-9343-EBC4-478A-096FC0B74C41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0317449" y="5885647"/>
                  <a:ext cx="7992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0C65B762-CC7C-8325-AF4F-4430A711614B}"/>
                    </a:ext>
                  </a:extLst>
                </p14:cNvPr>
                <p14:cNvContentPartPr/>
                <p14:nvPr/>
              </p14:nvContentPartPr>
              <p14:xfrm>
                <a:off x="10528409" y="5892847"/>
                <a:ext cx="34560" cy="2088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0C65B762-CC7C-8325-AF4F-4430A711614B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0514009" y="5878447"/>
                  <a:ext cx="6300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A11D7734-1097-654A-2ED9-6D3A8FEDD53C}"/>
                    </a:ext>
                  </a:extLst>
                </p14:cNvPr>
                <p14:cNvContentPartPr/>
                <p14:nvPr/>
              </p14:nvContentPartPr>
              <p14:xfrm>
                <a:off x="9545609" y="5713207"/>
                <a:ext cx="94320" cy="31356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A11D7734-1097-654A-2ED9-6D3A8FEDD53C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9531209" y="5698807"/>
                  <a:ext cx="122760" cy="34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E8045AC8-9053-A42A-9F0B-D37BA1D73A50}"/>
                    </a:ext>
                  </a:extLst>
                </p14:cNvPr>
                <p14:cNvContentPartPr/>
                <p14:nvPr/>
              </p14:nvContentPartPr>
              <p14:xfrm>
                <a:off x="9887249" y="5927407"/>
                <a:ext cx="34560" cy="2052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E8045AC8-9053-A42A-9F0B-D37BA1D73A50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9872849" y="5913007"/>
                  <a:ext cx="6300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1F5D48E5-46F2-5971-A1B1-583B007F074D}"/>
                    </a:ext>
                  </a:extLst>
                </p14:cNvPr>
                <p14:cNvContentPartPr/>
                <p14:nvPr/>
              </p14:nvContentPartPr>
              <p14:xfrm>
                <a:off x="10032689" y="5920207"/>
                <a:ext cx="34560" cy="756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1F5D48E5-46F2-5971-A1B1-583B007F074D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0018289" y="5905087"/>
                  <a:ext cx="63000" cy="3742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C175C7C3-E923-64D0-46F1-061A4980570A}"/>
                    </a:ext>
                  </a:extLst>
                </p14:cNvPr>
                <p14:cNvContentPartPr/>
                <p14:nvPr/>
              </p14:nvContentPartPr>
              <p14:xfrm>
                <a:off x="10622369" y="5825167"/>
                <a:ext cx="188280" cy="30240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C175C7C3-E923-64D0-46F1-061A4980570A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0611569" y="5814367"/>
                  <a:ext cx="209520" cy="323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0CB7E8A3-B734-7B6A-C0DC-56748F24C465}"/>
              </a:ext>
            </a:extLst>
          </p:cNvPr>
          <p:cNvGrpSpPr/>
          <p:nvPr/>
        </p:nvGrpSpPr>
        <p:grpSpPr>
          <a:xfrm>
            <a:off x="9579809" y="3996007"/>
            <a:ext cx="1256400" cy="487800"/>
            <a:chOff x="9579809" y="3996007"/>
            <a:chExt cx="1256400" cy="487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03FC7D63-6E4F-F4A2-8B03-89C25581CB11}"/>
                    </a:ext>
                  </a:extLst>
                </p14:cNvPr>
                <p14:cNvContentPartPr/>
                <p14:nvPr/>
              </p14:nvContentPartPr>
              <p14:xfrm>
                <a:off x="10528409" y="4086727"/>
                <a:ext cx="239760" cy="28188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03FC7D63-6E4F-F4A2-8B03-89C25581CB11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0517609" y="4075927"/>
                  <a:ext cx="261000" cy="30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D69656BB-A5FB-A0D8-7BF7-767F5B1C0376}"/>
                    </a:ext>
                  </a:extLst>
                </p14:cNvPr>
                <p14:cNvContentPartPr/>
                <p14:nvPr/>
              </p14:nvContentPartPr>
              <p14:xfrm>
                <a:off x="9630929" y="4165207"/>
                <a:ext cx="25920" cy="24084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D69656BB-A5FB-A0D8-7BF7-767F5B1C0376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9620129" y="4154407"/>
                  <a:ext cx="47160" cy="26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F3221172-5F41-A55D-F9D0-39730C05E286}"/>
                    </a:ext>
                  </a:extLst>
                </p14:cNvPr>
                <p14:cNvContentPartPr/>
                <p14:nvPr/>
              </p14:nvContentPartPr>
              <p14:xfrm>
                <a:off x="9596729" y="4138567"/>
                <a:ext cx="128520" cy="17316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F3221172-5F41-A55D-F9D0-39730C05E286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9585929" y="4127767"/>
                  <a:ext cx="14976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C0082B53-2BA7-08FD-677F-5558634B5777}"/>
                    </a:ext>
                  </a:extLst>
                </p14:cNvPr>
                <p14:cNvContentPartPr/>
                <p14:nvPr/>
              </p14:nvContentPartPr>
              <p14:xfrm>
                <a:off x="9998489" y="4070167"/>
                <a:ext cx="308160" cy="27900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C0082B53-2BA7-08FD-677F-5558634B5777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9984089" y="4055767"/>
                  <a:ext cx="336600" cy="3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22059393-0076-DDCB-2662-B9DE9D9E982E}"/>
                    </a:ext>
                  </a:extLst>
                </p14:cNvPr>
                <p14:cNvContentPartPr/>
                <p14:nvPr/>
              </p14:nvContentPartPr>
              <p14:xfrm>
                <a:off x="9579809" y="4056847"/>
                <a:ext cx="308160" cy="33228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22059393-0076-DDCB-2662-B9DE9D9E982E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9565409" y="4042463"/>
                  <a:ext cx="336600" cy="36068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1DEB00B2-10DE-8B9A-56ED-D8FF8BB801FA}"/>
                    </a:ext>
                  </a:extLst>
                </p14:cNvPr>
                <p14:cNvContentPartPr/>
                <p14:nvPr/>
              </p14:nvContentPartPr>
              <p14:xfrm>
                <a:off x="10049609" y="4039567"/>
                <a:ext cx="282240" cy="36324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1DEB00B2-10DE-8B9A-56ED-D8FF8BB801FA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0035209" y="4025167"/>
                  <a:ext cx="310680" cy="39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05DCA2B3-63D4-0BAC-8246-681F5DD9949E}"/>
                    </a:ext>
                  </a:extLst>
                </p14:cNvPr>
                <p14:cNvContentPartPr/>
                <p14:nvPr/>
              </p14:nvContentPartPr>
              <p14:xfrm>
                <a:off x="10545329" y="4059727"/>
                <a:ext cx="231120" cy="38736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05DCA2B3-63D4-0BAC-8246-681F5DD9949E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0530907" y="4045340"/>
                  <a:ext cx="259604" cy="41577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DBBD4CD1-ADB0-EB38-A618-40047FDCF9BB}"/>
                    </a:ext>
                  </a:extLst>
                </p14:cNvPr>
                <p14:cNvContentPartPr/>
                <p14:nvPr/>
              </p14:nvContentPartPr>
              <p14:xfrm>
                <a:off x="10040969" y="4050007"/>
                <a:ext cx="299520" cy="35676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DBBD4CD1-ADB0-EB38-A618-40047FDCF9BB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0026569" y="4035607"/>
                  <a:ext cx="327960" cy="38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4E6C351F-CEA6-114B-F61A-CA25293C96C3}"/>
                    </a:ext>
                  </a:extLst>
                </p14:cNvPr>
                <p14:cNvContentPartPr/>
                <p14:nvPr/>
              </p14:nvContentPartPr>
              <p14:xfrm>
                <a:off x="9622289" y="4016167"/>
                <a:ext cx="265320" cy="39024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4E6C351F-CEA6-114B-F61A-CA25293C96C3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9607889" y="4001780"/>
                  <a:ext cx="293760" cy="41865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3E7D3D31-5589-0486-32A0-0206E06C8111}"/>
                    </a:ext>
                  </a:extLst>
                </p14:cNvPr>
                <p14:cNvContentPartPr/>
                <p14:nvPr/>
              </p14:nvContentPartPr>
              <p14:xfrm>
                <a:off x="10075169" y="4050007"/>
                <a:ext cx="256680" cy="40716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3E7D3D31-5589-0486-32A0-0206E06C8111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0060769" y="4035607"/>
                  <a:ext cx="285120" cy="43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DA29B317-562B-08ED-E283-07A27D96A848}"/>
                    </a:ext>
                  </a:extLst>
                </p14:cNvPr>
                <p14:cNvContentPartPr/>
                <p14:nvPr/>
              </p14:nvContentPartPr>
              <p14:xfrm>
                <a:off x="10545329" y="4097527"/>
                <a:ext cx="222480" cy="38628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DA29B317-562B-08ED-E283-07A27D96A848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0530929" y="4083114"/>
                  <a:ext cx="250920" cy="41474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104EA856-5587-2F36-753D-393AA8CD7AC5}"/>
                    </a:ext>
                  </a:extLst>
                </p14:cNvPr>
                <p14:cNvContentPartPr/>
                <p14:nvPr/>
              </p14:nvContentPartPr>
              <p14:xfrm>
                <a:off x="9639569" y="4002487"/>
                <a:ext cx="196920" cy="37296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104EA856-5587-2F36-753D-393AA8CD7AC5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9625169" y="3988087"/>
                  <a:ext cx="225360" cy="40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4F63534E-5AB8-3937-2487-2354F98B7A35}"/>
                    </a:ext>
                  </a:extLst>
                </p14:cNvPr>
                <p14:cNvContentPartPr/>
                <p14:nvPr/>
              </p14:nvContentPartPr>
              <p14:xfrm>
                <a:off x="10040969" y="4199047"/>
                <a:ext cx="17280" cy="17676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4F63534E-5AB8-3937-2487-2354F98B7A35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0026569" y="4184647"/>
                  <a:ext cx="4572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CF530206-E3B8-A370-7C0B-FB04A92858FE}"/>
                    </a:ext>
                  </a:extLst>
                </p14:cNvPr>
                <p14:cNvContentPartPr/>
                <p14:nvPr/>
              </p14:nvContentPartPr>
              <p14:xfrm>
                <a:off x="9579809" y="3996007"/>
                <a:ext cx="273960" cy="46476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CF530206-E3B8-A370-7C0B-FB04A92858FE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9565409" y="3981607"/>
                  <a:ext cx="302400" cy="49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220BD885-D831-471F-2270-E6E9D9B7A693}"/>
                    </a:ext>
                  </a:extLst>
                </p14:cNvPr>
                <p14:cNvContentPartPr/>
                <p14:nvPr/>
              </p14:nvContentPartPr>
              <p14:xfrm>
                <a:off x="10024049" y="4005367"/>
                <a:ext cx="316440" cy="42804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220BD885-D831-471F-2270-E6E9D9B7A693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0009665" y="3990967"/>
                  <a:ext cx="344848" cy="45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40A43B37-22FD-65AC-A1A3-7C520E4B0742}"/>
                    </a:ext>
                  </a:extLst>
                </p14:cNvPr>
                <p14:cNvContentPartPr/>
                <p14:nvPr/>
              </p14:nvContentPartPr>
              <p14:xfrm>
                <a:off x="10536689" y="4023007"/>
                <a:ext cx="299520" cy="44784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40A43B37-22FD-65AC-A1A3-7C520E4B0742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0522289" y="4008607"/>
                  <a:ext cx="327960" cy="476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C6E8FC8E-37F4-6083-4AAB-C62D55164CA2}"/>
              </a:ext>
            </a:extLst>
          </p:cNvPr>
          <p:cNvGrpSpPr/>
          <p:nvPr/>
        </p:nvGrpSpPr>
        <p:grpSpPr>
          <a:xfrm>
            <a:off x="9553889" y="4734367"/>
            <a:ext cx="1316520" cy="834840"/>
            <a:chOff x="9553889" y="4734367"/>
            <a:chExt cx="1316520" cy="834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D9A2A14F-38A1-080A-5B1B-7BD7B5C48EED}"/>
                    </a:ext>
                  </a:extLst>
                </p14:cNvPr>
                <p14:cNvContentPartPr/>
                <p14:nvPr/>
              </p14:nvContentPartPr>
              <p14:xfrm>
                <a:off x="9605369" y="4741207"/>
                <a:ext cx="360" cy="3420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D9A2A14F-38A1-080A-5B1B-7BD7B5C48EED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9590969" y="4726807"/>
                  <a:ext cx="2880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DFB93678-294B-8B14-C783-73AA613FAA1F}"/>
                    </a:ext>
                  </a:extLst>
                </p14:cNvPr>
                <p14:cNvContentPartPr/>
                <p14:nvPr/>
              </p14:nvContentPartPr>
              <p14:xfrm>
                <a:off x="9630929" y="4788367"/>
                <a:ext cx="9000" cy="36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DFB93678-294B-8B14-C783-73AA613FAA1F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9615929" y="4773967"/>
                  <a:ext cx="38625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EDF421EA-3623-76E1-3A7C-AE0A0E971564}"/>
                    </a:ext>
                  </a:extLst>
                </p14:cNvPr>
                <p14:cNvContentPartPr/>
                <p14:nvPr/>
              </p14:nvContentPartPr>
              <p14:xfrm>
                <a:off x="9553889" y="4734367"/>
                <a:ext cx="154080" cy="34956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EDF421EA-3623-76E1-3A7C-AE0A0E971564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9539489" y="4719967"/>
                  <a:ext cx="182520" cy="37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AE0114C5-2C3A-1E08-F003-44608448795B}"/>
                    </a:ext>
                  </a:extLst>
                </p14:cNvPr>
                <p14:cNvContentPartPr/>
                <p14:nvPr/>
              </p14:nvContentPartPr>
              <p14:xfrm>
                <a:off x="9562529" y="4937767"/>
                <a:ext cx="154080" cy="720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AE0114C5-2C3A-1E08-F003-44608448795B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9548129" y="4923367"/>
                  <a:ext cx="18252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2B03C874-6B8A-E7E4-3BD8-6F207EB19710}"/>
                    </a:ext>
                  </a:extLst>
                </p14:cNvPr>
                <p14:cNvContentPartPr/>
                <p14:nvPr/>
              </p14:nvContentPartPr>
              <p14:xfrm>
                <a:off x="9870329" y="4829407"/>
                <a:ext cx="43200" cy="20088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2B03C874-6B8A-E7E4-3BD8-6F207EB19710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9855929" y="4815007"/>
                  <a:ext cx="7164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20F8C910-D32F-CC60-BA97-C5DF0D284253}"/>
                    </a:ext>
                  </a:extLst>
                </p14:cNvPr>
                <p14:cNvContentPartPr/>
                <p14:nvPr/>
              </p14:nvContentPartPr>
              <p14:xfrm>
                <a:off x="9870329" y="4754527"/>
                <a:ext cx="222480" cy="27828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20F8C910-D32F-CC60-BA97-C5DF0D284253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9855929" y="4740127"/>
                  <a:ext cx="250920" cy="30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2F7D88DF-72F8-3544-229B-730D3EE7476F}"/>
                    </a:ext>
                  </a:extLst>
                </p14:cNvPr>
                <p14:cNvContentPartPr/>
                <p14:nvPr/>
              </p14:nvContentPartPr>
              <p14:xfrm>
                <a:off x="10203329" y="4802407"/>
                <a:ext cx="316440" cy="26460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2F7D88DF-72F8-3544-229B-730D3EE7476F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0188929" y="4788007"/>
                  <a:ext cx="344880" cy="29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40DD2D13-C030-35E2-67C3-1E4ACA122183}"/>
                    </a:ext>
                  </a:extLst>
                </p14:cNvPr>
                <p14:cNvContentPartPr/>
                <p14:nvPr/>
              </p14:nvContentPartPr>
              <p14:xfrm>
                <a:off x="10655849" y="4811767"/>
                <a:ext cx="9360" cy="29952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40DD2D13-C030-35E2-67C3-1E4ACA122183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0641449" y="4797367"/>
                  <a:ext cx="37800" cy="32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E4C7C186-E580-2AE1-6E5B-6D264E98E1C1}"/>
                    </a:ext>
                  </a:extLst>
                </p14:cNvPr>
                <p14:cNvContentPartPr/>
                <p14:nvPr/>
              </p14:nvContentPartPr>
              <p14:xfrm>
                <a:off x="10613729" y="4768207"/>
                <a:ext cx="232200" cy="32580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E4C7C186-E580-2AE1-6E5B-6D264E98E1C1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0602929" y="4757407"/>
                  <a:ext cx="253440" cy="34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94B9719B-A77F-EDBC-A7DA-B393F1F7027A}"/>
                    </a:ext>
                  </a:extLst>
                </p14:cNvPr>
                <p14:cNvContentPartPr/>
                <p14:nvPr/>
              </p14:nvContentPartPr>
              <p14:xfrm>
                <a:off x="10630649" y="4795567"/>
                <a:ext cx="25920" cy="31212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94B9719B-A77F-EDBC-A7DA-B393F1F7027A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0619849" y="4784779"/>
                  <a:ext cx="47160" cy="33333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352CF513-DC7A-A9ED-805A-42247D69DFA1}"/>
                    </a:ext>
                  </a:extLst>
                </p14:cNvPr>
                <p14:cNvContentPartPr/>
                <p14:nvPr/>
              </p14:nvContentPartPr>
              <p14:xfrm>
                <a:off x="10656569" y="4768207"/>
                <a:ext cx="171360" cy="32256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352CF513-DC7A-A9ED-805A-42247D69DFA1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0645769" y="4757419"/>
                  <a:ext cx="192600" cy="34377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97D84D37-DD30-8CCD-F5E5-F6A310FAE65B}"/>
                    </a:ext>
                  </a:extLst>
                </p14:cNvPr>
                <p14:cNvContentPartPr/>
                <p14:nvPr/>
              </p14:nvContentPartPr>
              <p14:xfrm>
                <a:off x="9630929" y="5195167"/>
                <a:ext cx="77400" cy="31212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97D84D37-DD30-8CCD-F5E5-F6A310FAE65B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9616462" y="5180767"/>
                  <a:ext cx="105973" cy="34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FB523358-3EF2-1699-3955-7C02EC31091F}"/>
                    </a:ext>
                  </a:extLst>
                </p14:cNvPr>
                <p14:cNvContentPartPr/>
                <p14:nvPr/>
              </p14:nvContentPartPr>
              <p14:xfrm>
                <a:off x="9605369" y="5171047"/>
                <a:ext cx="196920" cy="16704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FB523358-3EF2-1699-3955-7C02EC31091F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9590969" y="5156647"/>
                  <a:ext cx="22536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9FE5691C-E1F2-AAFC-A60C-0F9CFFB8E4E2}"/>
                    </a:ext>
                  </a:extLst>
                </p14:cNvPr>
                <p14:cNvContentPartPr/>
                <p14:nvPr/>
              </p14:nvContentPartPr>
              <p14:xfrm>
                <a:off x="9972929" y="5195167"/>
                <a:ext cx="9000" cy="29196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9FE5691C-E1F2-AAFC-A60C-0F9CFFB8E4E2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9958529" y="5180749"/>
                  <a:ext cx="37440" cy="32043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6216D3FC-BDE7-8C92-39DF-82381CC6EF9C}"/>
                    </a:ext>
                  </a:extLst>
                </p14:cNvPr>
                <p14:cNvContentPartPr/>
                <p14:nvPr/>
              </p14:nvContentPartPr>
              <p14:xfrm>
                <a:off x="9904529" y="5208847"/>
                <a:ext cx="137160" cy="14976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6216D3FC-BDE7-8C92-39DF-82381CC6EF9C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9890129" y="5194447"/>
                  <a:ext cx="16560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2DDEAEB5-BBDC-BB46-6365-7F4420339F4D}"/>
                    </a:ext>
                  </a:extLst>
                </p14:cNvPr>
                <p14:cNvContentPartPr/>
                <p14:nvPr/>
              </p14:nvContentPartPr>
              <p14:xfrm>
                <a:off x="10344089" y="5229007"/>
                <a:ext cx="30600" cy="34020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2DDEAEB5-BBDC-BB46-6365-7F4420339F4D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0329856" y="5214607"/>
                  <a:ext cx="58709" cy="36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D2C725F9-5063-DA36-B78E-BC7E1540ED0B}"/>
                    </a:ext>
                  </a:extLst>
                </p14:cNvPr>
                <p14:cNvContentPartPr/>
                <p14:nvPr/>
              </p14:nvContentPartPr>
              <p14:xfrm>
                <a:off x="10297649" y="5211727"/>
                <a:ext cx="196920" cy="8244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D2C725F9-5063-DA36-B78E-BC7E1540ED0B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0283249" y="5197327"/>
                  <a:ext cx="22536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EA376575-851A-CB41-19E6-CC949024A25B}"/>
                    </a:ext>
                  </a:extLst>
                </p14:cNvPr>
                <p14:cNvContentPartPr/>
                <p14:nvPr/>
              </p14:nvContentPartPr>
              <p14:xfrm>
                <a:off x="10716329" y="5161327"/>
                <a:ext cx="51480" cy="34308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EA376575-851A-CB41-19E6-CC949024A25B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0705604" y="5150516"/>
                  <a:ext cx="72573" cy="36434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493704FF-B34A-B1FA-2B5D-BF4F02CBF904}"/>
                    </a:ext>
                  </a:extLst>
                </p14:cNvPr>
                <p14:cNvContentPartPr/>
                <p14:nvPr/>
              </p14:nvContentPartPr>
              <p14:xfrm>
                <a:off x="10664849" y="5195167"/>
                <a:ext cx="154080" cy="14328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493704FF-B34A-B1FA-2B5D-BF4F02CBF904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10654049" y="5184367"/>
                  <a:ext cx="17532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B3D16649-4243-66D6-284B-9B3856E5F502}"/>
                    </a:ext>
                  </a:extLst>
                </p14:cNvPr>
                <p14:cNvContentPartPr/>
                <p14:nvPr/>
              </p14:nvContentPartPr>
              <p14:xfrm>
                <a:off x="10622369" y="4748047"/>
                <a:ext cx="248040" cy="35244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B3D16649-4243-66D6-284B-9B3856E5F502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10611585" y="4737247"/>
                  <a:ext cx="269249" cy="37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E878FAD9-FD6F-9B43-99FC-F21A1E0B209F}"/>
                    </a:ext>
                  </a:extLst>
                </p14:cNvPr>
                <p14:cNvContentPartPr/>
                <p14:nvPr/>
              </p14:nvContentPartPr>
              <p14:xfrm>
                <a:off x="10682129" y="4825447"/>
                <a:ext cx="25920" cy="24480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E878FAD9-FD6F-9B43-99FC-F21A1E0B209F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0671477" y="4814647"/>
                  <a:ext cx="46869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8B54D68A-8456-FFC3-8F17-3B0E27E6FD1A}"/>
                    </a:ext>
                  </a:extLst>
                </p14:cNvPr>
                <p14:cNvContentPartPr/>
                <p14:nvPr/>
              </p14:nvContentPartPr>
              <p14:xfrm>
                <a:off x="10211969" y="4734367"/>
                <a:ext cx="316440" cy="33228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8B54D68A-8456-FFC3-8F17-3B0E27E6FD1A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10201169" y="4723567"/>
                  <a:ext cx="337680" cy="35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D945C411-C0CE-093C-F63D-A854014D0403}"/>
                    </a:ext>
                  </a:extLst>
                </p14:cNvPr>
                <p14:cNvContentPartPr/>
                <p14:nvPr/>
              </p14:nvContentPartPr>
              <p14:xfrm>
                <a:off x="9887249" y="4748047"/>
                <a:ext cx="256680" cy="30528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D945C411-C0CE-093C-F63D-A854014D0403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9876449" y="4737247"/>
                  <a:ext cx="277920" cy="32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F08E6EE2-2A70-CB1F-B6D4-B84777E6ACC6}"/>
                    </a:ext>
                  </a:extLst>
                </p14:cNvPr>
                <p14:cNvContentPartPr/>
                <p14:nvPr/>
              </p14:nvContentPartPr>
              <p14:xfrm>
                <a:off x="9571169" y="4741207"/>
                <a:ext cx="213840" cy="40716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F08E6EE2-2A70-CB1F-B6D4-B84777E6ACC6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9556793" y="4726807"/>
                  <a:ext cx="242232" cy="43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9EF8A8D0-BE1B-0A68-22BB-494AB5BC4A32}"/>
                    </a:ext>
                  </a:extLst>
                </p14:cNvPr>
                <p14:cNvContentPartPr/>
                <p14:nvPr/>
              </p14:nvContentPartPr>
              <p14:xfrm>
                <a:off x="9596729" y="4930927"/>
                <a:ext cx="231120" cy="4752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9EF8A8D0-BE1B-0A68-22BB-494AB5BC4A32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9582307" y="4916527"/>
                  <a:ext cx="259604" cy="75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34868B20-164D-6D69-546E-3D78847FC409}"/>
              </a:ext>
            </a:extLst>
          </p:cNvPr>
          <p:cNvGrpSpPr/>
          <p:nvPr/>
        </p:nvGrpSpPr>
        <p:grpSpPr>
          <a:xfrm>
            <a:off x="1862849" y="4910767"/>
            <a:ext cx="265320" cy="257760"/>
            <a:chOff x="1862849" y="4910767"/>
            <a:chExt cx="265320" cy="257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A229B4EE-2983-C5CE-A801-2A8DDFECD072}"/>
                    </a:ext>
                  </a:extLst>
                </p14:cNvPr>
                <p14:cNvContentPartPr/>
                <p14:nvPr/>
              </p14:nvContentPartPr>
              <p14:xfrm>
                <a:off x="1862849" y="4964767"/>
                <a:ext cx="231120" cy="20376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A229B4EE-2983-C5CE-A801-2A8DDFECD072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1848449" y="4950342"/>
                  <a:ext cx="259560" cy="2322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B55E5FE5-6EBF-42C5-3057-DEAD18BEBF16}"/>
                    </a:ext>
                  </a:extLst>
                </p14:cNvPr>
                <p14:cNvContentPartPr/>
                <p14:nvPr/>
              </p14:nvContentPartPr>
              <p14:xfrm>
                <a:off x="2025209" y="4910767"/>
                <a:ext cx="102960" cy="19008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B55E5FE5-6EBF-42C5-3057-DEAD18BEBF16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2010809" y="4896367"/>
                  <a:ext cx="131400" cy="218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84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AFAC6308-010D-6CA0-10C4-75F050960328}"/>
                  </a:ext>
                </a:extLst>
              </p14:cNvPr>
              <p14:cNvContentPartPr/>
              <p14:nvPr/>
            </p14:nvContentPartPr>
            <p14:xfrm>
              <a:off x="4059209" y="5506927"/>
              <a:ext cx="1572840" cy="135720"/>
            </p14:xfrm>
          </p:contentPart>
        </mc:Choice>
        <mc:Fallback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AFAC6308-010D-6CA0-10C4-75F050960328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4044809" y="5492527"/>
                <a:ext cx="1601280" cy="164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82623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FB92C7-1BEE-8CE1-B384-B3AF623A6B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1858F6-FB83-9B67-9B3B-C0DC1BD33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/>
              <a:t>Preprocessing </a:t>
            </a:r>
            <a:br>
              <a:rPr lang="en-CA"/>
            </a:br>
            <a:r>
              <a:rPr lang="en-CA"/>
              <a:t>data types, missing values and </a:t>
            </a:r>
            <a:br>
              <a:rPr lang="en-CA"/>
            </a:br>
            <a:r>
              <a:rPr lang="en-CA"/>
              <a:t>scaling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7D9C2BA-46CC-F9E7-7DB9-F51C811F0F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029" y="2534371"/>
            <a:ext cx="7772400" cy="2747199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84010317-4894-5EA1-8B2D-A96789821DAF}"/>
                  </a:ext>
                </a:extLst>
              </p14:cNvPr>
              <p14:cNvContentPartPr/>
              <p14:nvPr/>
            </p14:nvContentPartPr>
            <p14:xfrm>
              <a:off x="880049" y="1203847"/>
              <a:ext cx="2042640" cy="30528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84010317-4894-5EA1-8B2D-A96789821DA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65652" y="1189447"/>
                <a:ext cx="2071075" cy="33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C164E352-B8F8-D2F6-BFD2-579544741719}"/>
                  </a:ext>
                </a:extLst>
              </p14:cNvPr>
              <p14:cNvContentPartPr/>
              <p14:nvPr/>
            </p14:nvContentPartPr>
            <p14:xfrm>
              <a:off x="2025209" y="2247487"/>
              <a:ext cx="188280" cy="30528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C164E352-B8F8-D2F6-BFD2-57954474171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010836" y="2233087"/>
                <a:ext cx="216666" cy="33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531B3A52-09AF-1A83-2F8F-7C5E681B8C9C}"/>
                  </a:ext>
                </a:extLst>
              </p14:cNvPr>
              <p14:cNvContentPartPr/>
              <p14:nvPr/>
            </p14:nvContentPartPr>
            <p14:xfrm>
              <a:off x="1392689" y="2207167"/>
              <a:ext cx="299520" cy="42336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531B3A52-09AF-1A83-2F8F-7C5E681B8C9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378289" y="2192767"/>
                <a:ext cx="327960" cy="45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B46A0B78-A9B0-AEC1-C87F-4E4D13066A86}"/>
                  </a:ext>
                </a:extLst>
              </p14:cNvPr>
              <p14:cNvContentPartPr/>
              <p14:nvPr/>
            </p14:nvContentPartPr>
            <p14:xfrm>
              <a:off x="2614889" y="2274487"/>
              <a:ext cx="248040" cy="41076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B46A0B78-A9B0-AEC1-C87F-4E4D13066A86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600510" y="2260087"/>
                <a:ext cx="276439" cy="439200"/>
              </a:xfrm>
              <a:prstGeom prst="rect">
                <a:avLst/>
              </a:prstGeom>
            </p:spPr>
          </p:pic>
        </mc:Fallback>
      </mc:AlternateContent>
      <p:grpSp>
        <p:nvGrpSpPr>
          <p:cNvPr id="45" name="Group 44">
            <a:extLst>
              <a:ext uri="{FF2B5EF4-FFF2-40B4-BE49-F238E27FC236}">
                <a16:creationId xmlns:a16="http://schemas.microsoft.com/office/drawing/2014/main" id="{C9AF9B66-4952-6752-CD50-76CD532DDB70}"/>
              </a:ext>
            </a:extLst>
          </p:cNvPr>
          <p:cNvGrpSpPr/>
          <p:nvPr/>
        </p:nvGrpSpPr>
        <p:grpSpPr>
          <a:xfrm>
            <a:off x="1067969" y="4761367"/>
            <a:ext cx="4239360" cy="2092320"/>
            <a:chOff x="1067969" y="4761367"/>
            <a:chExt cx="4239360" cy="2092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F301738A-1D73-3BC2-126F-20BCB6D9346C}"/>
                    </a:ext>
                  </a:extLst>
                </p14:cNvPr>
                <p14:cNvContentPartPr/>
                <p14:nvPr/>
              </p14:nvContentPartPr>
              <p14:xfrm>
                <a:off x="2751689" y="4897087"/>
                <a:ext cx="34560" cy="42048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F301738A-1D73-3BC2-126F-20BCB6D9346C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740889" y="4886278"/>
                  <a:ext cx="55800" cy="44173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7B6BBB8B-47B8-679F-816B-A59D1791AF8F}"/>
                    </a:ext>
                  </a:extLst>
                </p14:cNvPr>
                <p14:cNvContentPartPr/>
                <p14:nvPr/>
              </p14:nvContentPartPr>
              <p14:xfrm>
                <a:off x="2717489" y="5242687"/>
                <a:ext cx="196920" cy="30240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7B6BBB8B-47B8-679F-816B-A59D1791AF8F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706689" y="5231887"/>
                  <a:ext cx="218160" cy="32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796126BB-8A06-FA8D-79C7-01293949D987}"/>
                    </a:ext>
                  </a:extLst>
                </p14:cNvPr>
                <p14:cNvContentPartPr/>
                <p14:nvPr/>
              </p14:nvContentPartPr>
              <p14:xfrm>
                <a:off x="2657729" y="5794567"/>
                <a:ext cx="1145520" cy="24192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796126BB-8A06-FA8D-79C7-01293949D987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646929" y="5783783"/>
                  <a:ext cx="1166760" cy="26312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ACC2B0DE-64AD-F8D4-8417-109264D8210F}"/>
                    </a:ext>
                  </a:extLst>
                </p14:cNvPr>
                <p14:cNvContentPartPr/>
                <p14:nvPr/>
              </p14:nvContentPartPr>
              <p14:xfrm>
                <a:off x="3768689" y="5730847"/>
                <a:ext cx="25920" cy="5436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ACC2B0DE-64AD-F8D4-8417-109264D8210F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757889" y="5720047"/>
                  <a:ext cx="4716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ACDB72F9-FF4E-0F2A-14B8-523920E1A6E8}"/>
                    </a:ext>
                  </a:extLst>
                </p14:cNvPr>
                <p14:cNvContentPartPr/>
                <p14:nvPr/>
              </p14:nvContentPartPr>
              <p14:xfrm>
                <a:off x="3879569" y="5838847"/>
                <a:ext cx="119880" cy="12924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ACDB72F9-FF4E-0F2A-14B8-523920E1A6E8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868769" y="5828077"/>
                  <a:ext cx="141120" cy="15042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04DE3267-19C1-D852-0E18-91D786C42BC9}"/>
                    </a:ext>
                  </a:extLst>
                </p14:cNvPr>
                <p14:cNvContentPartPr/>
                <p14:nvPr/>
              </p14:nvContentPartPr>
              <p14:xfrm>
                <a:off x="4025009" y="5873047"/>
                <a:ext cx="213840" cy="12312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04DE3267-19C1-D852-0E18-91D786C42BC9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014227" y="5862247"/>
                  <a:ext cx="235044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F89DF219-F753-3D31-9C09-5491455100C6}"/>
                    </a:ext>
                  </a:extLst>
                </p14:cNvPr>
                <p14:cNvContentPartPr/>
                <p14:nvPr/>
              </p14:nvContentPartPr>
              <p14:xfrm>
                <a:off x="4170089" y="5594767"/>
                <a:ext cx="145800" cy="40716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F89DF219-F753-3D31-9C09-5491455100C6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159262" y="5583967"/>
                  <a:ext cx="167093" cy="42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57895014-F71D-1179-0E4A-3C6F6E58459F}"/>
                    </a:ext>
                  </a:extLst>
                </p14:cNvPr>
                <p14:cNvContentPartPr/>
                <p14:nvPr/>
              </p14:nvContentPartPr>
              <p14:xfrm>
                <a:off x="4477889" y="5805007"/>
                <a:ext cx="145800" cy="23796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57895014-F71D-1179-0E4A-3C6F6E58459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467089" y="5794191"/>
                  <a:ext cx="167040" cy="25923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BDBB9CE0-F0C3-4BA9-8329-4A2517CF206C}"/>
                    </a:ext>
                  </a:extLst>
                </p14:cNvPr>
                <p14:cNvContentPartPr/>
                <p14:nvPr/>
              </p14:nvContentPartPr>
              <p14:xfrm>
                <a:off x="4703969" y="5648407"/>
                <a:ext cx="603360" cy="40464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BDBB9CE0-F0C3-4BA9-8329-4A2517CF206C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693169" y="5637607"/>
                  <a:ext cx="624600" cy="42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423C3F2A-ADDF-FAA7-1AAC-CC0CA1769F88}"/>
                    </a:ext>
                  </a:extLst>
                </p14:cNvPr>
                <p14:cNvContentPartPr/>
                <p14:nvPr/>
              </p14:nvContentPartPr>
              <p14:xfrm>
                <a:off x="2845649" y="6170767"/>
                <a:ext cx="538920" cy="31680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423C3F2A-ADDF-FAA7-1AAC-CC0CA1769F88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834849" y="6159967"/>
                  <a:ext cx="560160" cy="33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E1EE24A8-7ABE-0252-02BB-7EBFFAD067EA}"/>
                    </a:ext>
                  </a:extLst>
                </p14:cNvPr>
                <p14:cNvContentPartPr/>
                <p14:nvPr/>
              </p14:nvContentPartPr>
              <p14:xfrm>
                <a:off x="3358289" y="6123247"/>
                <a:ext cx="145800" cy="38088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E1EE24A8-7ABE-0252-02BB-7EBFFAD067EA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347462" y="6112437"/>
                  <a:ext cx="167093" cy="4021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4B62EFCF-0E40-4181-E0BB-DCD3992716CF}"/>
                    </a:ext>
                  </a:extLst>
                </p14:cNvPr>
                <p14:cNvContentPartPr/>
                <p14:nvPr/>
              </p14:nvContentPartPr>
              <p14:xfrm>
                <a:off x="3443609" y="6327007"/>
                <a:ext cx="205560" cy="16272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4B62EFCF-0E40-4181-E0BB-DCD3992716CF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432809" y="6316231"/>
                  <a:ext cx="226800" cy="18391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6BACA2D8-7B61-E87D-BC6F-5645712F4C08}"/>
                    </a:ext>
                  </a:extLst>
                </p14:cNvPr>
                <p14:cNvContentPartPr/>
                <p14:nvPr/>
              </p14:nvContentPartPr>
              <p14:xfrm>
                <a:off x="3597689" y="6238807"/>
                <a:ext cx="34560" cy="720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6BACA2D8-7B61-E87D-BC6F-5645712F4C08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586889" y="6227439"/>
                  <a:ext cx="55800" cy="2955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B6ECE93A-ECCF-4144-376F-6530616EEEA3}"/>
                    </a:ext>
                  </a:extLst>
                </p14:cNvPr>
                <p14:cNvContentPartPr/>
                <p14:nvPr/>
              </p14:nvContentPartPr>
              <p14:xfrm>
                <a:off x="3734489" y="6327007"/>
                <a:ext cx="1051560" cy="20052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B6ECE93A-ECCF-4144-376F-6530616EEEA3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723689" y="6316207"/>
                  <a:ext cx="107280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89C43C87-272D-5077-5979-F09B68103416}"/>
                    </a:ext>
                  </a:extLst>
                </p14:cNvPr>
                <p14:cNvContentPartPr/>
                <p14:nvPr/>
              </p14:nvContentPartPr>
              <p14:xfrm>
                <a:off x="2042129" y="4761367"/>
                <a:ext cx="9000" cy="64800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89C43C87-272D-5077-5979-F09B68103416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2031744" y="4750567"/>
                  <a:ext cx="29423" cy="66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E272E842-9FB2-0CF1-79CF-4B3B706A5695}"/>
                    </a:ext>
                  </a:extLst>
                </p14:cNvPr>
                <p14:cNvContentPartPr/>
                <p14:nvPr/>
              </p14:nvContentPartPr>
              <p14:xfrm>
                <a:off x="1956809" y="5283007"/>
                <a:ext cx="256680" cy="30240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E272E842-9FB2-0CF1-79CF-4B3B706A5695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946024" y="5272207"/>
                  <a:ext cx="277890" cy="32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A25AA6B7-177F-96B1-2452-BEA37E080049}"/>
                    </a:ext>
                  </a:extLst>
                </p14:cNvPr>
                <p14:cNvContentPartPr/>
                <p14:nvPr/>
              </p14:nvContentPartPr>
              <p14:xfrm>
                <a:off x="1145009" y="5778367"/>
                <a:ext cx="1034280" cy="29844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A25AA6B7-177F-96B1-2452-BEA37E080049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130614" y="5763967"/>
                  <a:ext cx="1062710" cy="32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4CAF9057-A1A9-2B52-3604-F1AD9933498C}"/>
                    </a:ext>
                  </a:extLst>
                </p14:cNvPr>
                <p14:cNvContentPartPr/>
                <p14:nvPr/>
              </p14:nvContentPartPr>
              <p14:xfrm>
                <a:off x="2144729" y="5791327"/>
                <a:ext cx="43200" cy="4752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4CAF9057-A1A9-2B52-3604-F1AD9933498C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133838" y="5780527"/>
                  <a:ext cx="64618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7D54B87E-0979-AB56-6082-EF260AAB1F46}"/>
                    </a:ext>
                  </a:extLst>
                </p14:cNvPr>
                <p14:cNvContentPartPr/>
                <p14:nvPr/>
              </p14:nvContentPartPr>
              <p14:xfrm>
                <a:off x="2255969" y="5866207"/>
                <a:ext cx="102960" cy="12204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7D54B87E-0979-AB56-6082-EF260AAB1F46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245169" y="5855407"/>
                  <a:ext cx="12420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F950221B-92B0-FE85-8F08-ECAE74E649F7}"/>
                    </a:ext>
                  </a:extLst>
                </p14:cNvPr>
                <p14:cNvContentPartPr/>
                <p14:nvPr/>
              </p14:nvContentPartPr>
              <p14:xfrm>
                <a:off x="2315729" y="5658127"/>
                <a:ext cx="145800" cy="46548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F950221B-92B0-FE85-8F08-ECAE74E649F7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2304902" y="5647327"/>
                  <a:ext cx="167093" cy="48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B6D011B6-D394-E830-927A-5981583F48F8}"/>
                    </a:ext>
                  </a:extLst>
                </p14:cNvPr>
                <p14:cNvContentPartPr/>
                <p14:nvPr/>
              </p14:nvContentPartPr>
              <p14:xfrm>
                <a:off x="1067969" y="6201367"/>
                <a:ext cx="162720" cy="29232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B6D011B6-D394-E830-927A-5981583F48F8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057169" y="6190567"/>
                  <a:ext cx="183960" cy="31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08D0FE46-97AF-5230-0A13-4DCB4D372E47}"/>
                    </a:ext>
                  </a:extLst>
                </p14:cNvPr>
                <p14:cNvContentPartPr/>
                <p14:nvPr/>
              </p14:nvContentPartPr>
              <p14:xfrm>
                <a:off x="1273169" y="6163567"/>
                <a:ext cx="649800" cy="29952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08D0FE46-97AF-5230-0A13-4DCB4D372E47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262375" y="6152767"/>
                  <a:ext cx="671028" cy="32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B35E5A87-FB5B-A2B9-6851-2E3EA8AF8293}"/>
                    </a:ext>
                  </a:extLst>
                </p14:cNvPr>
                <p14:cNvContentPartPr/>
                <p14:nvPr/>
              </p14:nvContentPartPr>
              <p14:xfrm>
                <a:off x="1469729" y="6499087"/>
                <a:ext cx="290880" cy="30600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B35E5A87-FB5B-A2B9-6851-2E3EA8AF8293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458942" y="6488287"/>
                  <a:ext cx="312094" cy="32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3BC7DF95-540E-37F7-51E1-5DADF0EAEA3A}"/>
                    </a:ext>
                  </a:extLst>
                </p14:cNvPr>
                <p14:cNvContentPartPr/>
                <p14:nvPr/>
              </p14:nvContentPartPr>
              <p14:xfrm>
                <a:off x="1683209" y="6550567"/>
                <a:ext cx="43200" cy="4752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3BC7DF95-540E-37F7-51E1-5DADF0EAEA3A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672409" y="6539685"/>
                  <a:ext cx="64440" cy="6892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2502D455-B60A-054A-079B-19DE4CBCE246}"/>
                    </a:ext>
                  </a:extLst>
                </p14:cNvPr>
                <p14:cNvContentPartPr/>
                <p14:nvPr/>
              </p14:nvContentPartPr>
              <p14:xfrm>
                <a:off x="1798409" y="6591247"/>
                <a:ext cx="90720" cy="18324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2502D455-B60A-054A-079B-19DE4CBCE246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787609" y="6580447"/>
                  <a:ext cx="11196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E7FF3578-DFF3-F97C-0A92-7800E7BDDC48}"/>
                    </a:ext>
                  </a:extLst>
                </p14:cNvPr>
                <p14:cNvContentPartPr/>
                <p14:nvPr/>
              </p14:nvContentPartPr>
              <p14:xfrm>
                <a:off x="1939889" y="6638407"/>
                <a:ext cx="350640" cy="16308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E7FF3578-DFF3-F97C-0A92-7800E7BDDC48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929089" y="6627607"/>
                  <a:ext cx="37188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65B57F7E-34E8-7307-5444-C985AE62FD3A}"/>
                    </a:ext>
                  </a:extLst>
                </p14:cNvPr>
                <p14:cNvContentPartPr/>
                <p14:nvPr/>
              </p14:nvContentPartPr>
              <p14:xfrm>
                <a:off x="2221769" y="6431407"/>
                <a:ext cx="265320" cy="42228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65B57F7E-34E8-7307-5444-C985AE62FD3A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2210969" y="6420598"/>
                  <a:ext cx="286560" cy="443538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8A022744-27E4-1E13-D118-ED739E16DB66}"/>
              </a:ext>
            </a:extLst>
          </p:cNvPr>
          <p:cNvGrpSpPr/>
          <p:nvPr/>
        </p:nvGrpSpPr>
        <p:grpSpPr>
          <a:xfrm>
            <a:off x="71849" y="4829407"/>
            <a:ext cx="1355760" cy="1104840"/>
            <a:chOff x="71849" y="4829407"/>
            <a:chExt cx="1355760" cy="1104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C979413B-C8CC-F188-403F-4253A10405AC}"/>
                    </a:ext>
                  </a:extLst>
                </p14:cNvPr>
                <p14:cNvContentPartPr/>
                <p14:nvPr/>
              </p14:nvContentPartPr>
              <p14:xfrm>
                <a:off x="760529" y="4829407"/>
                <a:ext cx="538920" cy="56916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C979413B-C8CC-F188-403F-4253A10405AC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749729" y="4818614"/>
                  <a:ext cx="560160" cy="59038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93D09F75-5730-8594-CE1F-B52797013A28}"/>
                    </a:ext>
                  </a:extLst>
                </p14:cNvPr>
                <p14:cNvContentPartPr/>
                <p14:nvPr/>
              </p14:nvContentPartPr>
              <p14:xfrm>
                <a:off x="71849" y="5557327"/>
                <a:ext cx="176040" cy="23544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93D09F75-5730-8594-CE1F-B52797013A28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7449" y="5542905"/>
                  <a:ext cx="204480" cy="26392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8890C31A-58CC-B09A-A470-DBA351A5BDA0}"/>
                    </a:ext>
                  </a:extLst>
                </p14:cNvPr>
                <p14:cNvContentPartPr/>
                <p14:nvPr/>
              </p14:nvContentPartPr>
              <p14:xfrm>
                <a:off x="221969" y="5594767"/>
                <a:ext cx="137160" cy="16704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8890C31A-58CC-B09A-A470-DBA351A5BDA0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207531" y="5580367"/>
                  <a:ext cx="165675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EE3CC42B-36E0-794D-725E-4A4185403EEA}"/>
                    </a:ext>
                  </a:extLst>
                </p14:cNvPr>
                <p14:cNvContentPartPr/>
                <p14:nvPr/>
              </p14:nvContentPartPr>
              <p14:xfrm>
                <a:off x="341489" y="5486767"/>
                <a:ext cx="60120" cy="31968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EE3CC42B-36E0-794D-725E-4A4185403EEA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327089" y="5472367"/>
                  <a:ext cx="88560" cy="34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1D53C54A-DE4B-36CF-0F7A-1E38D0391760}"/>
                    </a:ext>
                  </a:extLst>
                </p14:cNvPr>
                <p14:cNvContentPartPr/>
                <p14:nvPr/>
              </p14:nvContentPartPr>
              <p14:xfrm>
                <a:off x="384329" y="5628607"/>
                <a:ext cx="188280" cy="12636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1D53C54A-DE4B-36CF-0F7A-1E38D0391760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369929" y="5614207"/>
                  <a:ext cx="21672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AA0538EE-FE50-D5F0-3D9F-C84C0FCC83EF}"/>
                    </a:ext>
                  </a:extLst>
                </p14:cNvPr>
                <p14:cNvContentPartPr/>
                <p14:nvPr/>
              </p14:nvContentPartPr>
              <p14:xfrm>
                <a:off x="521129" y="5601967"/>
                <a:ext cx="393480" cy="33228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AA0538EE-FE50-D5F0-3D9F-C84C0FCC83EF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06729" y="5587567"/>
                  <a:ext cx="421920" cy="36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EBB0111F-0F23-8991-5203-92AEC0213F8B}"/>
                    </a:ext>
                  </a:extLst>
                </p14:cNvPr>
                <p14:cNvContentPartPr/>
                <p14:nvPr/>
              </p14:nvContentPartPr>
              <p14:xfrm>
                <a:off x="880049" y="5500447"/>
                <a:ext cx="34560" cy="2736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EBB0111F-0F23-8991-5203-92AEC0213F8B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865649" y="5486047"/>
                  <a:ext cx="6300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1130C062-06FD-0EAF-9250-DE1FC4F2AEB0}"/>
                    </a:ext>
                  </a:extLst>
                </p14:cNvPr>
                <p14:cNvContentPartPr/>
                <p14:nvPr/>
              </p14:nvContentPartPr>
              <p14:xfrm>
                <a:off x="991289" y="5323327"/>
                <a:ext cx="436320" cy="33696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1130C062-06FD-0EAF-9250-DE1FC4F2AEB0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980489" y="5312527"/>
                  <a:ext cx="457560" cy="358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BB03A244-6C32-FCCE-C6C7-AF7DDD26646E}"/>
                  </a:ext>
                </a:extLst>
              </p14:cNvPr>
              <p14:cNvContentPartPr/>
              <p14:nvPr/>
            </p14:nvContentPartPr>
            <p14:xfrm>
              <a:off x="794729" y="2359087"/>
              <a:ext cx="513000" cy="634320"/>
            </p14:xfrm>
          </p:contentPart>
        </mc:Choice>
        <mc:Fallback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BB03A244-6C32-FCCE-C6C7-AF7DDD26646E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783929" y="2348293"/>
                <a:ext cx="534240" cy="655548"/>
              </a:xfrm>
              <a:prstGeom prst="rect">
                <a:avLst/>
              </a:prstGeom>
            </p:spPr>
          </p:pic>
        </mc:Fallback>
      </mc:AlternateContent>
      <p:grpSp>
        <p:nvGrpSpPr>
          <p:cNvPr id="78" name="Group 77">
            <a:extLst>
              <a:ext uri="{FF2B5EF4-FFF2-40B4-BE49-F238E27FC236}">
                <a16:creationId xmlns:a16="http://schemas.microsoft.com/office/drawing/2014/main" id="{593D57EF-2661-2ECE-9FBC-EFA3B81C8BA2}"/>
              </a:ext>
            </a:extLst>
          </p:cNvPr>
          <p:cNvGrpSpPr/>
          <p:nvPr/>
        </p:nvGrpSpPr>
        <p:grpSpPr>
          <a:xfrm>
            <a:off x="165809" y="2071087"/>
            <a:ext cx="1543680" cy="2304720"/>
            <a:chOff x="165809" y="2071087"/>
            <a:chExt cx="1543680" cy="2304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1437D75E-B037-6BF1-2910-BF9D6582DB37}"/>
                    </a:ext>
                  </a:extLst>
                </p14:cNvPr>
                <p14:cNvContentPartPr/>
                <p14:nvPr/>
              </p14:nvContentPartPr>
              <p14:xfrm>
                <a:off x="1179209" y="2911687"/>
                <a:ext cx="521640" cy="33912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1437D75E-B037-6BF1-2910-BF9D6582DB37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164809" y="2897272"/>
                  <a:ext cx="550080" cy="36759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B2F04642-961A-9CDD-851F-67F24D2C856E}"/>
                    </a:ext>
                  </a:extLst>
                </p14:cNvPr>
                <p14:cNvContentPartPr/>
                <p14:nvPr/>
              </p14:nvContentPartPr>
              <p14:xfrm>
                <a:off x="1179209" y="3168727"/>
                <a:ext cx="530280" cy="30528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B2F04642-961A-9CDD-851F-67F24D2C856E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164809" y="3154327"/>
                  <a:ext cx="558720" cy="33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27587340-6FDB-38C9-42DB-883C8554932D}"/>
                    </a:ext>
                  </a:extLst>
                </p14:cNvPr>
                <p14:cNvContentPartPr/>
                <p14:nvPr/>
              </p14:nvContentPartPr>
              <p14:xfrm>
                <a:off x="1110809" y="3399127"/>
                <a:ext cx="581400" cy="36648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27587340-6FDB-38C9-42DB-883C8554932D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100016" y="3388327"/>
                  <a:ext cx="602627" cy="38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35B8B350-8C9C-78E3-C5CE-F8896833580D}"/>
                    </a:ext>
                  </a:extLst>
                </p14:cNvPr>
                <p14:cNvContentPartPr/>
                <p14:nvPr/>
              </p14:nvContentPartPr>
              <p14:xfrm>
                <a:off x="1127729" y="3720967"/>
                <a:ext cx="572760" cy="28188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35B8B350-8C9C-78E3-C5CE-F8896833580D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113329" y="3706567"/>
                  <a:ext cx="601200" cy="31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DC61D044-453E-6471-1859-356014FC90CA}"/>
                    </a:ext>
                  </a:extLst>
                </p14:cNvPr>
                <p14:cNvContentPartPr/>
                <p14:nvPr/>
              </p14:nvContentPartPr>
              <p14:xfrm>
                <a:off x="1093529" y="3907807"/>
                <a:ext cx="606960" cy="46800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DC61D044-453E-6471-1859-356014FC90CA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082729" y="3897007"/>
                  <a:ext cx="628200" cy="48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27C09854-F347-3D7D-813C-67BFCE7823C6}"/>
                    </a:ext>
                  </a:extLst>
                </p14:cNvPr>
                <p14:cNvContentPartPr/>
                <p14:nvPr/>
              </p14:nvContentPartPr>
              <p14:xfrm>
                <a:off x="290369" y="2104927"/>
                <a:ext cx="25920" cy="3420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27C09854-F347-3D7D-813C-67BFCE7823C6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279569" y="2094127"/>
                  <a:ext cx="4716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FC64D3BA-6389-1CBE-2FA3-FB23C28E4057}"/>
                    </a:ext>
                  </a:extLst>
                </p14:cNvPr>
                <p14:cNvContentPartPr/>
                <p14:nvPr/>
              </p14:nvContentPartPr>
              <p14:xfrm>
                <a:off x="264809" y="2071087"/>
                <a:ext cx="180000" cy="21060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FC64D3BA-6389-1CBE-2FA3-FB23C28E4057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254009" y="2060269"/>
                  <a:ext cx="201240" cy="23187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A3117D66-DB25-78C0-98E9-68B9F52B1CB9}"/>
                    </a:ext>
                  </a:extLst>
                </p14:cNvPr>
                <p14:cNvContentPartPr/>
                <p14:nvPr/>
              </p14:nvContentPartPr>
              <p14:xfrm>
                <a:off x="350129" y="2179807"/>
                <a:ext cx="102960" cy="19692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A3117D66-DB25-78C0-98E9-68B9F52B1CB9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339329" y="2169007"/>
                  <a:ext cx="12420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B3A50452-2088-716D-FEE6-744A6C7ACDDC}"/>
                    </a:ext>
                  </a:extLst>
                </p14:cNvPr>
                <p14:cNvContentPartPr/>
                <p14:nvPr/>
              </p14:nvContentPartPr>
              <p14:xfrm>
                <a:off x="478289" y="2084767"/>
                <a:ext cx="171360" cy="15660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B3A50452-2088-716D-FEE6-744A6C7ACDDC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467489" y="2073967"/>
                  <a:ext cx="19260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CB58A59A-8C19-7808-782E-E0E1A7B57E99}"/>
                    </a:ext>
                  </a:extLst>
                </p14:cNvPr>
                <p14:cNvContentPartPr/>
                <p14:nvPr/>
              </p14:nvContentPartPr>
              <p14:xfrm>
                <a:off x="205049" y="2789647"/>
                <a:ext cx="1068480" cy="49500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CB58A59A-8C19-7808-782E-E0E1A7B57E99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94249" y="2778847"/>
                  <a:ext cx="1089720" cy="51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94074918-8DE2-822E-07BF-0E513475BE52}"/>
                    </a:ext>
                  </a:extLst>
                </p14:cNvPr>
                <p14:cNvContentPartPr/>
                <p14:nvPr/>
              </p14:nvContentPartPr>
              <p14:xfrm>
                <a:off x="205049" y="2477887"/>
                <a:ext cx="111600" cy="20052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94074918-8DE2-822E-07BF-0E513475BE52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94249" y="2467087"/>
                  <a:ext cx="13284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2EA32A8A-BB80-8074-E350-0F57E313F0FE}"/>
                    </a:ext>
                  </a:extLst>
                </p14:cNvPr>
                <p14:cNvContentPartPr/>
                <p14:nvPr/>
              </p14:nvContentPartPr>
              <p14:xfrm>
                <a:off x="225929" y="2579407"/>
                <a:ext cx="270000" cy="9540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2EA32A8A-BB80-8074-E350-0F57E313F0FE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215129" y="2568607"/>
                  <a:ext cx="29124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5E770A10-C23A-8CD5-7B36-7798847A022A}"/>
                    </a:ext>
                  </a:extLst>
                </p14:cNvPr>
                <p14:cNvContentPartPr/>
                <p14:nvPr/>
              </p14:nvContentPartPr>
              <p14:xfrm>
                <a:off x="503849" y="2416687"/>
                <a:ext cx="111600" cy="28188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5E770A10-C23A-8CD5-7B36-7798847A022A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493049" y="2405887"/>
                  <a:ext cx="132840" cy="30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D56D35DF-D5CA-5D3A-54D8-001247D9113D}"/>
                    </a:ext>
                  </a:extLst>
                </p14:cNvPr>
                <p14:cNvContentPartPr/>
                <p14:nvPr/>
              </p14:nvContentPartPr>
              <p14:xfrm>
                <a:off x="264809" y="3399127"/>
                <a:ext cx="1008720" cy="16992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D56D35DF-D5CA-5D3A-54D8-001247D9113D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254009" y="3388327"/>
                  <a:ext cx="102996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F5E8A3DF-9B7F-9B42-B444-B89EF9E115B8}"/>
                    </a:ext>
                  </a:extLst>
                </p14:cNvPr>
                <p14:cNvContentPartPr/>
                <p14:nvPr/>
              </p14:nvContentPartPr>
              <p14:xfrm>
                <a:off x="165809" y="3063607"/>
                <a:ext cx="222480" cy="29916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F5E8A3DF-9B7F-9B42-B444-B89EF9E115B8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55009" y="3052807"/>
                  <a:ext cx="24372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0D3C856E-C428-42CF-2F11-0DB7650D2561}"/>
                    </a:ext>
                  </a:extLst>
                </p14:cNvPr>
                <p14:cNvContentPartPr/>
                <p14:nvPr/>
              </p14:nvContentPartPr>
              <p14:xfrm>
                <a:off x="427169" y="3162607"/>
                <a:ext cx="325080" cy="25776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0D3C856E-C428-42CF-2F11-0DB7650D2561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416369" y="3151807"/>
                  <a:ext cx="346320" cy="279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16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01D2849E-28E2-8321-013B-69C83F6423EE}"/>
                  </a:ext>
                </a:extLst>
              </p14:cNvPr>
              <p14:cNvContentPartPr/>
              <p14:nvPr/>
            </p14:nvContentPartPr>
            <p14:xfrm>
              <a:off x="3546209" y="1258207"/>
              <a:ext cx="2624040" cy="244440"/>
            </p14:xfrm>
          </p:contentPart>
        </mc:Choice>
        <mc:Fallback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01D2849E-28E2-8321-013B-69C83F6423EE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3531807" y="1243786"/>
                <a:ext cx="2652484" cy="2729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8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0EDEFF43-700C-D04B-613F-DBD8AF701A12}"/>
                  </a:ext>
                </a:extLst>
              </p14:cNvPr>
              <p14:cNvContentPartPr/>
              <p14:nvPr/>
            </p14:nvContentPartPr>
            <p14:xfrm>
              <a:off x="1273169" y="1908727"/>
              <a:ext cx="2017080" cy="210240"/>
            </p14:xfrm>
          </p:contentPart>
        </mc:Choice>
        <mc:Fallback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0EDEFF43-700C-D04B-613F-DBD8AF701A12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1258772" y="1894327"/>
                <a:ext cx="2045515" cy="23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0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7EEC8D23-D041-047F-503F-09D6C74ECF32}"/>
                  </a:ext>
                </a:extLst>
              </p14:cNvPr>
              <p14:cNvContentPartPr/>
              <p14:nvPr/>
            </p14:nvContentPartPr>
            <p14:xfrm>
              <a:off x="2879849" y="2986207"/>
              <a:ext cx="316440" cy="115560"/>
            </p14:xfrm>
          </p:contentPart>
        </mc:Choice>
        <mc:Fallback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7EEC8D23-D041-047F-503F-09D6C74ECF32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2865465" y="2971807"/>
                <a:ext cx="344848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2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0D00FCA4-4209-A58E-6E1E-DC73E6F9E7E0}"/>
                  </a:ext>
                </a:extLst>
              </p14:cNvPr>
              <p14:cNvContentPartPr/>
              <p14:nvPr/>
            </p14:nvContentPartPr>
            <p14:xfrm>
              <a:off x="2084969" y="2986207"/>
              <a:ext cx="111600" cy="129240"/>
            </p14:xfrm>
          </p:contentPart>
        </mc:Choice>
        <mc:Fallback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0D00FCA4-4209-A58E-6E1E-DC73E6F9E7E0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2070522" y="2971807"/>
                <a:ext cx="140132" cy="15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4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CB13E0FC-90FF-FF4C-D8FC-B51068E5D30F}"/>
                  </a:ext>
                </a:extLst>
              </p14:cNvPr>
              <p14:cNvContentPartPr/>
              <p14:nvPr/>
            </p14:nvContentPartPr>
            <p14:xfrm>
              <a:off x="5532240" y="2133853"/>
              <a:ext cx="284400" cy="363600"/>
            </p14:xfrm>
          </p:contentPart>
        </mc:Choice>
        <mc:Fallback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CB13E0FC-90FF-FF4C-D8FC-B51068E5D30F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5511720" y="2113333"/>
                <a:ext cx="325080" cy="40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6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EB1E883C-5664-A995-2207-4D0D07434802}"/>
                  </a:ext>
                </a:extLst>
              </p14:cNvPr>
              <p14:cNvContentPartPr/>
              <p14:nvPr/>
            </p14:nvContentPartPr>
            <p14:xfrm>
              <a:off x="4617840" y="2208013"/>
              <a:ext cx="284400" cy="423720"/>
            </p14:xfrm>
          </p:contentPart>
        </mc:Choice>
        <mc:Fallback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EB1E883C-5664-A995-2207-4D0D07434802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4597320" y="2187510"/>
                <a:ext cx="325080" cy="464365"/>
              </a:xfrm>
              <a:prstGeom prst="rect">
                <a:avLst/>
              </a:prstGeom>
            </p:spPr>
          </p:pic>
        </mc:Fallback>
      </mc:AlternateContent>
      <p:grpSp>
        <p:nvGrpSpPr>
          <p:cNvPr id="91" name="Group 90">
            <a:extLst>
              <a:ext uri="{FF2B5EF4-FFF2-40B4-BE49-F238E27FC236}">
                <a16:creationId xmlns:a16="http://schemas.microsoft.com/office/drawing/2014/main" id="{47B52E19-4C5F-AB90-8DE3-614055E2A423}"/>
              </a:ext>
            </a:extLst>
          </p:cNvPr>
          <p:cNvGrpSpPr/>
          <p:nvPr/>
        </p:nvGrpSpPr>
        <p:grpSpPr>
          <a:xfrm>
            <a:off x="4334880" y="4537573"/>
            <a:ext cx="1397160" cy="688680"/>
            <a:chOff x="4334880" y="4537573"/>
            <a:chExt cx="1397160" cy="688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72784A40-B4CC-2917-0ECC-32CB9E39D5EA}"/>
                    </a:ext>
                  </a:extLst>
                </p14:cNvPr>
                <p14:cNvContentPartPr/>
                <p14:nvPr/>
              </p14:nvContentPartPr>
              <p14:xfrm>
                <a:off x="4842840" y="4828453"/>
                <a:ext cx="889200" cy="39780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72784A40-B4CC-2917-0ECC-32CB9E39D5EA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4822328" y="4807914"/>
                  <a:ext cx="929864" cy="43851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56284FAC-3387-3203-49B4-B47AC19F5BE1}"/>
                    </a:ext>
                  </a:extLst>
                </p14:cNvPr>
                <p14:cNvContentPartPr/>
                <p14:nvPr/>
              </p14:nvContentPartPr>
              <p14:xfrm>
                <a:off x="4334880" y="4537573"/>
                <a:ext cx="405000" cy="35676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56284FAC-3387-3203-49B4-B47AC19F5BE1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4314360" y="4517053"/>
                  <a:ext cx="445680" cy="39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BBE313BE-1748-EDC9-FDB4-1E618F594D94}"/>
                    </a:ext>
                  </a:extLst>
                </p14:cNvPr>
                <p14:cNvContentPartPr/>
                <p14:nvPr/>
              </p14:nvContentPartPr>
              <p14:xfrm>
                <a:off x="5096640" y="4604533"/>
                <a:ext cx="399240" cy="26604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BBE313BE-1748-EDC9-FDB4-1E618F594D94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5076120" y="4584013"/>
                  <a:ext cx="439920" cy="306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6F3D1546-F278-37B1-D190-A872AAFBBC22}"/>
              </a:ext>
            </a:extLst>
          </p:cNvPr>
          <p:cNvGrpSpPr/>
          <p:nvPr/>
        </p:nvGrpSpPr>
        <p:grpSpPr>
          <a:xfrm>
            <a:off x="4343160" y="3190453"/>
            <a:ext cx="1173600" cy="353520"/>
            <a:chOff x="4343160" y="3190453"/>
            <a:chExt cx="1173600" cy="353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7B96BB38-5732-B9F2-D30E-2F40C5251B3F}"/>
                    </a:ext>
                  </a:extLst>
                </p14:cNvPr>
                <p14:cNvContentPartPr/>
                <p14:nvPr/>
              </p14:nvContentPartPr>
              <p14:xfrm>
                <a:off x="4343160" y="3190453"/>
                <a:ext cx="405720" cy="35352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7B96BB38-5732-B9F2-D30E-2F40C5251B3F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4322640" y="3169954"/>
                  <a:ext cx="446400" cy="39415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EB97EF82-4F55-B1F8-CE1D-6D2B410BDD58}"/>
                    </a:ext>
                  </a:extLst>
                </p14:cNvPr>
                <p14:cNvContentPartPr/>
                <p14:nvPr/>
              </p14:nvContentPartPr>
              <p14:xfrm>
                <a:off x="5028960" y="3264613"/>
                <a:ext cx="487800" cy="26352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EB97EF82-4F55-B1F8-CE1D-6D2B410BDD58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5008425" y="3244093"/>
                  <a:ext cx="528510" cy="304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38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DD3F875C-2A7A-F0D1-46B4-4D323C3462E5}"/>
                  </a:ext>
                </a:extLst>
              </p14:cNvPr>
              <p14:cNvContentPartPr/>
              <p14:nvPr/>
            </p14:nvContentPartPr>
            <p14:xfrm>
              <a:off x="6946320" y="2080213"/>
              <a:ext cx="360720" cy="491040"/>
            </p14:xfrm>
          </p:contentPart>
        </mc:Choice>
        <mc:Fallback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DD3F875C-2A7A-F0D1-46B4-4D323C3462E5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6925800" y="2059678"/>
                <a:ext cx="401400" cy="5317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0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911C8044-4694-BD34-FBBA-F72C35616676}"/>
                  </a:ext>
                </a:extLst>
              </p14:cNvPr>
              <p14:cNvContentPartPr/>
              <p14:nvPr/>
            </p14:nvContentPartPr>
            <p14:xfrm>
              <a:off x="6299040" y="4825213"/>
              <a:ext cx="855360" cy="485280"/>
            </p14:xfrm>
          </p:contentPart>
        </mc:Choice>
        <mc:Fallback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911C8044-4694-BD34-FBBA-F72C35616676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6288245" y="4814405"/>
                <a:ext cx="876591" cy="506536"/>
              </a:xfrm>
              <a:prstGeom prst="rect">
                <a:avLst/>
              </a:prstGeom>
            </p:spPr>
          </p:pic>
        </mc:Fallback>
      </mc:AlternateContent>
      <p:grpSp>
        <p:nvGrpSpPr>
          <p:cNvPr id="150" name="Group 149">
            <a:extLst>
              <a:ext uri="{FF2B5EF4-FFF2-40B4-BE49-F238E27FC236}">
                <a16:creationId xmlns:a16="http://schemas.microsoft.com/office/drawing/2014/main" id="{35CE8093-4019-93D8-E6D4-91C563DEC231}"/>
              </a:ext>
            </a:extLst>
          </p:cNvPr>
          <p:cNvGrpSpPr/>
          <p:nvPr/>
        </p:nvGrpSpPr>
        <p:grpSpPr>
          <a:xfrm>
            <a:off x="7340520" y="1254373"/>
            <a:ext cx="4458600" cy="3921120"/>
            <a:chOff x="7340520" y="1254373"/>
            <a:chExt cx="4458600" cy="3921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83D2E96A-E901-EB41-D228-B4F6A087C565}"/>
                    </a:ext>
                  </a:extLst>
                </p14:cNvPr>
                <p14:cNvContentPartPr/>
                <p14:nvPr/>
              </p14:nvContentPartPr>
              <p14:xfrm>
                <a:off x="7408200" y="2553253"/>
                <a:ext cx="1109520" cy="244080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83D2E96A-E901-EB41-D228-B4F6A087C565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7397400" y="2542455"/>
                  <a:ext cx="1130760" cy="246203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CF57E103-744F-BB29-97B8-697D9B30659C}"/>
                    </a:ext>
                  </a:extLst>
                </p14:cNvPr>
                <p14:cNvContentPartPr/>
                <p14:nvPr/>
              </p14:nvContentPartPr>
              <p14:xfrm>
                <a:off x="7408200" y="4832773"/>
                <a:ext cx="1194120" cy="8496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CF57E103-744F-BB29-97B8-697D9B30659C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7397400" y="4821973"/>
                  <a:ext cx="121536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B974EA3B-B138-A28B-1A1F-7AC6A7C19A0C}"/>
                    </a:ext>
                  </a:extLst>
                </p14:cNvPr>
                <p14:cNvContentPartPr/>
                <p14:nvPr/>
              </p14:nvContentPartPr>
              <p14:xfrm>
                <a:off x="7374360" y="2919373"/>
                <a:ext cx="1033200" cy="5832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B974EA3B-B138-A28B-1A1F-7AC6A7C19A0C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7363564" y="2908573"/>
                  <a:ext cx="1054433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65AAC581-BF3F-4B0C-CB33-7672172B267F}"/>
                    </a:ext>
                  </a:extLst>
                </p14:cNvPr>
                <p14:cNvContentPartPr/>
                <p14:nvPr/>
              </p14:nvContentPartPr>
              <p14:xfrm>
                <a:off x="7856760" y="2496373"/>
                <a:ext cx="288360" cy="31608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65AAC581-BF3F-4B0C-CB33-7672172B267F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7845946" y="2485561"/>
                  <a:ext cx="309627" cy="33734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616C85F6-83C9-6845-3567-C27D6700E9F5}"/>
                    </a:ext>
                  </a:extLst>
                </p14:cNvPr>
                <p14:cNvContentPartPr/>
                <p14:nvPr/>
              </p14:nvContentPartPr>
              <p14:xfrm>
                <a:off x="8072400" y="2385133"/>
                <a:ext cx="182880" cy="17172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616C85F6-83C9-6845-3567-C27D6700E9F5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8061600" y="2374333"/>
                  <a:ext cx="20412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C76D4FC9-A63D-2CDA-028C-EF172E4C51D2}"/>
                    </a:ext>
                  </a:extLst>
                </p14:cNvPr>
                <p14:cNvContentPartPr/>
                <p14:nvPr/>
              </p14:nvContentPartPr>
              <p14:xfrm>
                <a:off x="8373360" y="2113693"/>
                <a:ext cx="162000" cy="22536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C76D4FC9-A63D-2CDA-028C-EF172E4C51D2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8362584" y="2102893"/>
                  <a:ext cx="183193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C5F1D264-AAF0-A6A9-8257-D423C00C9869}"/>
                    </a:ext>
                  </a:extLst>
                </p14:cNvPr>
                <p14:cNvContentPartPr/>
                <p14:nvPr/>
              </p14:nvContentPartPr>
              <p14:xfrm>
                <a:off x="8534280" y="2033053"/>
                <a:ext cx="124560" cy="31572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C5F1D264-AAF0-A6A9-8257-D423C00C9869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8523511" y="2022253"/>
                  <a:ext cx="145739" cy="33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DACAA5C3-8961-4A88-F346-C973948548E0}"/>
                    </a:ext>
                  </a:extLst>
                </p14:cNvPr>
                <p14:cNvContentPartPr/>
                <p14:nvPr/>
              </p14:nvContentPartPr>
              <p14:xfrm>
                <a:off x="8559480" y="2086693"/>
                <a:ext cx="567720" cy="15192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DACAA5C3-8961-4A88-F346-C973948548E0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8548680" y="2075893"/>
                  <a:ext cx="58896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71100576-D22D-7D8D-955F-3ECBBA858BDA}"/>
                    </a:ext>
                  </a:extLst>
                </p14:cNvPr>
                <p14:cNvContentPartPr/>
                <p14:nvPr/>
              </p14:nvContentPartPr>
              <p14:xfrm>
                <a:off x="9186240" y="1854133"/>
                <a:ext cx="203400" cy="24732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71100576-D22D-7D8D-955F-3ECBBA858BDA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9175459" y="1843317"/>
                  <a:ext cx="224602" cy="26859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D5DA26AC-E50E-0A23-58EA-DA895F068331}"/>
                    </a:ext>
                  </a:extLst>
                </p14:cNvPr>
                <p14:cNvContentPartPr/>
                <p14:nvPr/>
              </p14:nvContentPartPr>
              <p14:xfrm>
                <a:off x="9364080" y="1655773"/>
                <a:ext cx="652320" cy="43236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D5DA26AC-E50E-0A23-58EA-DA895F068331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9353280" y="1644982"/>
                  <a:ext cx="673560" cy="45358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D1210A11-83E6-3776-BAE3-6D3FDEF9B13C}"/>
                    </a:ext>
                  </a:extLst>
                </p14:cNvPr>
                <p14:cNvContentPartPr/>
                <p14:nvPr/>
              </p14:nvContentPartPr>
              <p14:xfrm>
                <a:off x="9999120" y="1596733"/>
                <a:ext cx="42840" cy="8784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D1210A11-83E6-3776-BAE3-6D3FDEF9B13C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9988320" y="1585889"/>
                  <a:ext cx="64080" cy="10916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1F670F0B-707D-B411-4CD9-55D986C45C42}"/>
                    </a:ext>
                  </a:extLst>
                </p14:cNvPr>
                <p14:cNvContentPartPr/>
                <p14:nvPr/>
              </p14:nvContentPartPr>
              <p14:xfrm>
                <a:off x="10083720" y="1684213"/>
                <a:ext cx="228960" cy="22212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1F670F0B-707D-B411-4CD9-55D986C45C42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0072920" y="1673413"/>
                  <a:ext cx="25020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66C2F473-D0FA-1F01-A9F4-F63C5F074A8D}"/>
                    </a:ext>
                  </a:extLst>
                </p14:cNvPr>
                <p14:cNvContentPartPr/>
                <p14:nvPr/>
              </p14:nvContentPartPr>
              <p14:xfrm>
                <a:off x="10329240" y="1291093"/>
                <a:ext cx="356040" cy="42408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66C2F473-D0FA-1F01-A9F4-F63C5F074A8D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10318440" y="1280293"/>
                  <a:ext cx="377280" cy="44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BFE2F036-BEFE-A991-17C7-D821E0D5002B}"/>
                    </a:ext>
                  </a:extLst>
                </p14:cNvPr>
                <p14:cNvContentPartPr/>
                <p14:nvPr/>
              </p14:nvContentPartPr>
              <p14:xfrm>
                <a:off x="10544520" y="1254373"/>
                <a:ext cx="978840" cy="30924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BFE2F036-BEFE-A991-17C7-D821E0D5002B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10533716" y="1243573"/>
                  <a:ext cx="1000088" cy="33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AD3D28D5-D00A-D654-E19F-F8D276332220}"/>
                    </a:ext>
                  </a:extLst>
                </p14:cNvPr>
                <p14:cNvContentPartPr/>
                <p14:nvPr/>
              </p14:nvContentPartPr>
              <p14:xfrm>
                <a:off x="7577400" y="2690773"/>
                <a:ext cx="51120" cy="18216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AD3D28D5-D00A-D654-E19F-F8D276332220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7566600" y="2679973"/>
                  <a:ext cx="7236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E6E489D4-D28E-9456-E5A2-2312D7309F27}"/>
                    </a:ext>
                  </a:extLst>
                </p14:cNvPr>
                <p14:cNvContentPartPr/>
                <p14:nvPr/>
              </p14:nvContentPartPr>
              <p14:xfrm>
                <a:off x="7662000" y="2643973"/>
                <a:ext cx="237600" cy="21528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E6E489D4-D28E-9456-E5A2-2312D7309F27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7647578" y="2629573"/>
                  <a:ext cx="266083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C1603126-6F26-E662-0148-2CB54B702716}"/>
                    </a:ext>
                  </a:extLst>
                </p14:cNvPr>
                <p14:cNvContentPartPr/>
                <p14:nvPr/>
              </p14:nvContentPartPr>
              <p14:xfrm>
                <a:off x="7890600" y="2744413"/>
                <a:ext cx="322200" cy="42372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C1603126-6F26-E662-0148-2CB54B702716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7876200" y="2730013"/>
                  <a:ext cx="350640" cy="45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ED32F4F4-AC6B-B563-A7F9-2052BEB7793E}"/>
                    </a:ext>
                  </a:extLst>
                </p14:cNvPr>
                <p14:cNvContentPartPr/>
                <p14:nvPr/>
              </p14:nvContentPartPr>
              <p14:xfrm>
                <a:off x="7416480" y="3076693"/>
                <a:ext cx="897840" cy="12492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ED32F4F4-AC6B-B563-A7F9-2052BEB7793E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7405680" y="3065893"/>
                  <a:ext cx="91908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6C3B3453-0024-EF27-EA21-189AAC993B45}"/>
                    </a:ext>
                  </a:extLst>
                </p14:cNvPr>
                <p14:cNvContentPartPr/>
                <p14:nvPr/>
              </p14:nvContentPartPr>
              <p14:xfrm>
                <a:off x="7416480" y="3452173"/>
                <a:ext cx="914760" cy="9864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6C3B3453-0024-EF27-EA21-189AAC993B45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7405680" y="3441412"/>
                  <a:ext cx="936000" cy="11980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84FB7D9B-6D52-C500-02EF-B1AE179DFF66}"/>
                    </a:ext>
                  </a:extLst>
                </p14:cNvPr>
                <p14:cNvContentPartPr/>
                <p14:nvPr/>
              </p14:nvContentPartPr>
              <p14:xfrm>
                <a:off x="7416480" y="3727213"/>
                <a:ext cx="855360" cy="9900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84FB7D9B-6D52-C500-02EF-B1AE179DFF66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7405680" y="3716374"/>
                  <a:ext cx="876600" cy="12031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A146132B-1F63-7873-1076-4E59BD730F8E}"/>
                    </a:ext>
                  </a:extLst>
                </p14:cNvPr>
                <p14:cNvContentPartPr/>
                <p14:nvPr/>
              </p14:nvContentPartPr>
              <p14:xfrm>
                <a:off x="7340520" y="4040413"/>
                <a:ext cx="982440" cy="4752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A146132B-1F63-7873-1076-4E59BD730F8E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7329720" y="4029613"/>
                  <a:ext cx="100368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20C51E7E-65D3-297F-B293-061CD8696587}"/>
                    </a:ext>
                  </a:extLst>
                </p14:cNvPr>
                <p14:cNvContentPartPr/>
                <p14:nvPr/>
              </p14:nvContentPartPr>
              <p14:xfrm>
                <a:off x="7450320" y="4379533"/>
                <a:ext cx="982440" cy="7092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20C51E7E-65D3-297F-B293-061CD8696587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439520" y="4368733"/>
                  <a:ext cx="100368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B7F1E25B-E04C-52AD-8D98-8F1610437B55}"/>
                    </a:ext>
                  </a:extLst>
                </p14:cNvPr>
                <p14:cNvContentPartPr/>
                <p14:nvPr/>
              </p14:nvContentPartPr>
              <p14:xfrm>
                <a:off x="7433400" y="4671493"/>
                <a:ext cx="880920" cy="6768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B7F1E25B-E04C-52AD-8D98-8F1610437B55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422600" y="4660693"/>
                  <a:ext cx="90216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3E97404A-49F5-2A8B-1ACC-06D7EAD5227E}"/>
                    </a:ext>
                  </a:extLst>
                </p14:cNvPr>
                <p14:cNvContentPartPr/>
                <p14:nvPr/>
              </p14:nvContentPartPr>
              <p14:xfrm>
                <a:off x="8568120" y="3046813"/>
                <a:ext cx="9000" cy="720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3E97404A-49F5-2A8B-1ACC-06D7EAD5227E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8557320" y="3036527"/>
                  <a:ext cx="30240" cy="2742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DF664C3C-4231-E0D3-71E3-015AA582811E}"/>
                    </a:ext>
                  </a:extLst>
                </p14:cNvPr>
                <p14:cNvContentPartPr/>
                <p14:nvPr/>
              </p14:nvContentPartPr>
              <p14:xfrm>
                <a:off x="8508720" y="2946373"/>
                <a:ext cx="356040" cy="177948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DF664C3C-4231-E0D3-71E3-015AA582811E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8497920" y="2935575"/>
                  <a:ext cx="377280" cy="180071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D8B6AD4A-36ED-A665-39B2-7298BCC9D17C}"/>
                    </a:ext>
                  </a:extLst>
                </p14:cNvPr>
                <p14:cNvContentPartPr/>
                <p14:nvPr/>
              </p14:nvContentPartPr>
              <p14:xfrm>
                <a:off x="9126840" y="3341653"/>
                <a:ext cx="516960" cy="68292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D8B6AD4A-36ED-A665-39B2-7298BCC9D17C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9116032" y="3330859"/>
                  <a:ext cx="538215" cy="70414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07B39610-7C0C-B56B-D619-5BF7F4796A12}"/>
                    </a:ext>
                  </a:extLst>
                </p14:cNvPr>
                <p14:cNvContentPartPr/>
                <p14:nvPr/>
              </p14:nvContentPartPr>
              <p14:xfrm>
                <a:off x="9525000" y="3362533"/>
                <a:ext cx="220320" cy="11448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07B39610-7C0C-B56B-D619-5BF7F4796A12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9514200" y="3351733"/>
                  <a:ext cx="24156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FAAAA27D-4EC2-150B-67B9-F94A8EBAE327}"/>
                    </a:ext>
                  </a:extLst>
                </p14:cNvPr>
                <p14:cNvContentPartPr/>
                <p14:nvPr/>
              </p14:nvContentPartPr>
              <p14:xfrm>
                <a:off x="10227360" y="3167773"/>
                <a:ext cx="42840" cy="195120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FAAAA27D-4EC2-150B-67B9-F94A8EBAE327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10216560" y="3156971"/>
                  <a:ext cx="64080" cy="197244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0256C742-7AE8-7D5F-A8CF-99ED5B8E50D6}"/>
                    </a:ext>
                  </a:extLst>
                </p14:cNvPr>
                <p14:cNvContentPartPr/>
                <p14:nvPr/>
              </p14:nvContentPartPr>
              <p14:xfrm>
                <a:off x="9541920" y="4523893"/>
                <a:ext cx="2257200" cy="12816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0256C742-7AE8-7D5F-A8CF-99ED5B8E50D6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9531120" y="4513093"/>
                  <a:ext cx="227844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2A64F49D-0E52-DA21-F4AA-D8772A57480E}"/>
                    </a:ext>
                  </a:extLst>
                </p14:cNvPr>
                <p14:cNvContentPartPr/>
                <p14:nvPr/>
              </p14:nvContentPartPr>
              <p14:xfrm>
                <a:off x="9253920" y="3892813"/>
                <a:ext cx="2007000" cy="75240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2A64F49D-0E52-DA21-F4AA-D8772A57480E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9239520" y="3878413"/>
                  <a:ext cx="2035440" cy="78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83E4E0CD-C681-C231-74E0-A4544273836C}"/>
                    </a:ext>
                  </a:extLst>
                </p14:cNvPr>
                <p14:cNvContentPartPr/>
                <p14:nvPr/>
              </p14:nvContentPartPr>
              <p14:xfrm>
                <a:off x="10168320" y="3832693"/>
                <a:ext cx="169560" cy="89352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83E4E0CD-C681-C231-74E0-A4544273836C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10157543" y="3821893"/>
                  <a:ext cx="190755" cy="91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FCC73F54-F260-43F1-1EA9-F5111C9C9B38}"/>
                    </a:ext>
                  </a:extLst>
                </p14:cNvPr>
                <p14:cNvContentPartPr/>
                <p14:nvPr/>
              </p14:nvContentPartPr>
              <p14:xfrm>
                <a:off x="10295400" y="4832773"/>
                <a:ext cx="161280" cy="18252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FCC73F54-F260-43F1-1EA9-F5111C9C9B38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10284600" y="4821973"/>
                  <a:ext cx="18252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37AB27E2-71E7-8793-D232-05940B65D7A0}"/>
                    </a:ext>
                  </a:extLst>
                </p14:cNvPr>
                <p14:cNvContentPartPr/>
                <p14:nvPr/>
              </p14:nvContentPartPr>
              <p14:xfrm>
                <a:off x="10857000" y="4882813"/>
                <a:ext cx="234720" cy="29268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37AB27E2-71E7-8793-D232-05940B65D7A0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10846200" y="4872026"/>
                  <a:ext cx="255960" cy="31389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CB2B12BE-2371-C029-7C03-1393755C4B2F}"/>
                    </a:ext>
                  </a:extLst>
                </p14:cNvPr>
                <p14:cNvContentPartPr/>
                <p14:nvPr/>
              </p14:nvContentPartPr>
              <p14:xfrm>
                <a:off x="11048880" y="5000533"/>
                <a:ext cx="68040" cy="2700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CB2B12BE-2371-C029-7C03-1393755C4B2F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11038080" y="4989733"/>
                  <a:ext cx="8928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87A6F4BE-F64D-AB6F-29CC-419F688A4092}"/>
                    </a:ext>
                  </a:extLst>
                </p14:cNvPr>
                <p14:cNvContentPartPr/>
                <p14:nvPr/>
              </p14:nvContentPartPr>
              <p14:xfrm>
                <a:off x="11074080" y="5061013"/>
                <a:ext cx="51120" cy="1368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87A6F4BE-F64D-AB6F-29CC-419F688A4092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11063280" y="5050490"/>
                  <a:ext cx="72360" cy="343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45D3A4DD-CF51-F284-A4FC-6CFBFB3FD19D}"/>
                    </a:ext>
                  </a:extLst>
                </p14:cNvPr>
                <p14:cNvContentPartPr/>
                <p14:nvPr/>
              </p14:nvContentPartPr>
              <p14:xfrm>
                <a:off x="11243640" y="4940053"/>
                <a:ext cx="51120" cy="23544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45D3A4DD-CF51-F284-A4FC-6CFBFB3FD19D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11232840" y="4929253"/>
                  <a:ext cx="7236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973C37B0-E3F8-89A1-0DA3-7917A7D32F23}"/>
                    </a:ext>
                  </a:extLst>
                </p14:cNvPr>
                <p14:cNvContentPartPr/>
                <p14:nvPr/>
              </p14:nvContentPartPr>
              <p14:xfrm>
                <a:off x="9203160" y="3819013"/>
                <a:ext cx="2201760" cy="83268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973C37B0-E3F8-89A1-0DA3-7917A7D32F23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9192360" y="3808213"/>
                  <a:ext cx="2223000" cy="853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16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id="{1180EB93-6D24-4A9E-0D30-051E4513B9AB}"/>
                  </a:ext>
                </a:extLst>
              </p14:cNvPr>
              <p14:cNvContentPartPr/>
              <p14:nvPr/>
            </p14:nvContentPartPr>
            <p14:xfrm>
              <a:off x="5452320" y="5423893"/>
              <a:ext cx="279720" cy="255240"/>
            </p14:xfrm>
          </p:contentPart>
        </mc:Choice>
        <mc:Fallback>
          <p:pic>
            <p:nvPicPr>
              <p:cNvPr id="151" name="Ink 150">
                <a:extLst>
                  <a:ext uri="{FF2B5EF4-FFF2-40B4-BE49-F238E27FC236}">
                    <a16:creationId xmlns:a16="http://schemas.microsoft.com/office/drawing/2014/main" id="{1180EB93-6D24-4A9E-0D30-051E4513B9AB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5437920" y="5409493"/>
                <a:ext cx="308160" cy="28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8">
            <p14:nvContentPartPr>
              <p14:cNvPr id="152" name="Ink 151">
                <a:extLst>
                  <a:ext uri="{FF2B5EF4-FFF2-40B4-BE49-F238E27FC236}">
                    <a16:creationId xmlns:a16="http://schemas.microsoft.com/office/drawing/2014/main" id="{DCAADC64-0956-7AC4-7953-38021A651423}"/>
                  </a:ext>
                </a:extLst>
              </p14:cNvPr>
              <p14:cNvContentPartPr/>
              <p14:nvPr/>
            </p14:nvContentPartPr>
            <p14:xfrm>
              <a:off x="6620880" y="5483653"/>
              <a:ext cx="296640" cy="272160"/>
            </p14:xfrm>
          </p:contentPart>
        </mc:Choice>
        <mc:Fallback>
          <p:pic>
            <p:nvPicPr>
              <p:cNvPr id="152" name="Ink 151">
                <a:extLst>
                  <a:ext uri="{FF2B5EF4-FFF2-40B4-BE49-F238E27FC236}">
                    <a16:creationId xmlns:a16="http://schemas.microsoft.com/office/drawing/2014/main" id="{DCAADC64-0956-7AC4-7953-38021A651423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6606480" y="5469253"/>
                <a:ext cx="325080" cy="30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0">
            <p14:nvContentPartPr>
              <p14:cNvPr id="153" name="Ink 152">
                <a:extLst>
                  <a:ext uri="{FF2B5EF4-FFF2-40B4-BE49-F238E27FC236}">
                    <a16:creationId xmlns:a16="http://schemas.microsoft.com/office/drawing/2014/main" id="{7343BADD-5C5C-FDF0-AE18-5FFC56278E6D}"/>
                  </a:ext>
                </a:extLst>
              </p14:cNvPr>
              <p14:cNvContentPartPr/>
              <p14:nvPr/>
            </p14:nvContentPartPr>
            <p14:xfrm>
              <a:off x="5486160" y="5457373"/>
              <a:ext cx="110520" cy="356760"/>
            </p14:xfrm>
          </p:contentPart>
        </mc:Choice>
        <mc:Fallback>
          <p:pic>
            <p:nvPicPr>
              <p:cNvPr id="153" name="Ink 152">
                <a:extLst>
                  <a:ext uri="{FF2B5EF4-FFF2-40B4-BE49-F238E27FC236}">
                    <a16:creationId xmlns:a16="http://schemas.microsoft.com/office/drawing/2014/main" id="{7343BADD-5C5C-FDF0-AE18-5FFC56278E6D}"/>
                  </a:ext>
                </a:extLst>
              </p:cNvPr>
              <p:cNvPicPr/>
              <p:nvPr/>
            </p:nvPicPr>
            <p:blipFill>
              <a:blip r:embed="rId221"/>
              <a:stretch>
                <a:fillRect/>
              </a:stretch>
            </p:blipFill>
            <p:spPr>
              <a:xfrm>
                <a:off x="5471713" y="5442988"/>
                <a:ext cx="139053" cy="38517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350074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EAB3AB-37C2-344B-D7A6-3094D55463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CB9DC4-4766-4267-837E-546F7310E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/>
              <a:t>Preprocessing </a:t>
            </a:r>
            <a:br>
              <a:rPr lang="en-CA"/>
            </a:br>
            <a:r>
              <a:rPr lang="en-CA"/>
              <a:t>data types, missing values and </a:t>
            </a:r>
            <a:br>
              <a:rPr lang="en-CA"/>
            </a:br>
            <a:r>
              <a:rPr lang="en-CA"/>
              <a:t>normalization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5C73F6-1146-E8FC-FAB7-C7BBB03581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2248299"/>
            <a:ext cx="6163773" cy="406546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74E3638-7B3A-4403-EFC1-141B19966763}"/>
              </a:ext>
            </a:extLst>
          </p:cNvPr>
          <p:cNvSpPr txBox="1"/>
          <p:nvPr/>
        </p:nvSpPr>
        <p:spPr>
          <a:xfrm>
            <a:off x="6544773" y="2248299"/>
            <a:ext cx="609872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>
                <a:hlinkClick r:id="rId4"/>
              </a:rPr>
              <a:t>https://www.youtube.com/watch?v=cMcTwSAf9z0</a:t>
            </a:r>
            <a:endParaRPr lang="en-CA"/>
          </a:p>
          <a:p>
            <a:endParaRPr lang="en-CA"/>
          </a:p>
          <a:p>
            <a:r>
              <a:rPr lang="en-CA"/>
              <a:t>https://</a:t>
            </a:r>
            <a:r>
              <a:rPr lang="en-CA" err="1"/>
              <a:t>www.youtube.com</a:t>
            </a:r>
            <a:r>
              <a:rPr lang="en-CA"/>
              <a:t>/</a:t>
            </a:r>
            <a:r>
              <a:rPr lang="en-CA" err="1"/>
              <a:t>watch?v</a:t>
            </a:r>
            <a:r>
              <a:rPr lang="en-CA"/>
              <a:t>=EJO-</a:t>
            </a:r>
            <a:r>
              <a:rPr lang="en-CA" err="1"/>
              <a:t>SEGxLfg</a:t>
            </a:r>
            <a:br>
              <a:rPr lang="en-CA"/>
            </a:br>
            <a:endParaRPr lang="en-CA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DB782545-3A38-A865-7CD2-232CAB805828}"/>
                  </a:ext>
                </a:extLst>
              </p14:cNvPr>
              <p14:cNvContentPartPr/>
              <p14:nvPr/>
            </p14:nvContentPartPr>
            <p14:xfrm>
              <a:off x="9211440" y="4400413"/>
              <a:ext cx="2667240" cy="389520"/>
            </p14:xfrm>
          </p:contentPart>
        </mc:Choice>
        <mc:Fallback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DB782545-3A38-A865-7CD2-232CAB80582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200640" y="4389613"/>
                <a:ext cx="2688480" cy="41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4160376F-5555-B844-2C79-9013511953D7}"/>
                  </a:ext>
                </a:extLst>
              </p14:cNvPr>
              <p14:cNvContentPartPr/>
              <p14:nvPr/>
            </p14:nvContentPartPr>
            <p14:xfrm>
              <a:off x="9215400" y="5044093"/>
              <a:ext cx="2553480" cy="323280"/>
            </p14:xfrm>
          </p:contentPart>
        </mc:Choice>
        <mc:Fallback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4160376F-5555-B844-2C79-9013511953D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201000" y="5029693"/>
                <a:ext cx="2581920" cy="35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E193189D-C2BA-C103-CCE1-104F2AAFD226}"/>
                  </a:ext>
                </a:extLst>
              </p14:cNvPr>
              <p14:cNvContentPartPr/>
              <p14:nvPr/>
            </p14:nvContentPartPr>
            <p14:xfrm>
              <a:off x="10456320" y="3389173"/>
              <a:ext cx="161280" cy="336240"/>
            </p14:xfrm>
          </p:contentPart>
        </mc:Choice>
        <mc:Fallback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E193189D-C2BA-C103-CCE1-104F2AAFD226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0441920" y="3374788"/>
                <a:ext cx="189720" cy="3646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E152CF27-1433-6FB6-8C5F-0048FB08FAE2}"/>
                  </a:ext>
                </a:extLst>
              </p14:cNvPr>
              <p14:cNvContentPartPr/>
              <p14:nvPr/>
            </p14:nvContentPartPr>
            <p14:xfrm>
              <a:off x="10219080" y="3866173"/>
              <a:ext cx="398160" cy="1880280"/>
            </p14:xfrm>
          </p:contentPart>
        </mc:Choice>
        <mc:Fallback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E152CF27-1433-6FB6-8C5F-0048FB08FAE2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0204680" y="3851773"/>
                <a:ext cx="426600" cy="190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7C59ABF0-20A7-E07E-A9AB-BE707C8DD100}"/>
                  </a:ext>
                </a:extLst>
              </p14:cNvPr>
              <p14:cNvContentPartPr/>
              <p14:nvPr/>
            </p14:nvContentPartPr>
            <p14:xfrm>
              <a:off x="8322600" y="498733"/>
              <a:ext cx="60120" cy="1145520"/>
            </p14:xfrm>
          </p:contentPart>
        </mc:Choice>
        <mc:Fallback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7C59ABF0-20A7-E07E-A9AB-BE707C8DD100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311800" y="487936"/>
                <a:ext cx="81360" cy="116675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148" name="Ink 147">
                <a:extLst>
                  <a:ext uri="{FF2B5EF4-FFF2-40B4-BE49-F238E27FC236}">
                    <a16:creationId xmlns:a16="http://schemas.microsoft.com/office/drawing/2014/main" id="{E0B01BAB-9FCA-71A0-3F9E-6BBF0E6D4A5E}"/>
                  </a:ext>
                </a:extLst>
              </p14:cNvPr>
              <p14:cNvContentPartPr/>
              <p14:nvPr/>
            </p14:nvContentPartPr>
            <p14:xfrm>
              <a:off x="10066800" y="730933"/>
              <a:ext cx="330480" cy="47520"/>
            </p14:xfrm>
          </p:contentPart>
        </mc:Choice>
        <mc:Fallback>
          <p:pic>
            <p:nvPicPr>
              <p:cNvPr id="148" name="Ink 147">
                <a:extLst>
                  <a:ext uri="{FF2B5EF4-FFF2-40B4-BE49-F238E27FC236}">
                    <a16:creationId xmlns:a16="http://schemas.microsoft.com/office/drawing/2014/main" id="{E0B01BAB-9FCA-71A0-3F9E-6BBF0E6D4A5E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0056000" y="720133"/>
                <a:ext cx="351720" cy="6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169" name="Ink 168">
                <a:extLst>
                  <a:ext uri="{FF2B5EF4-FFF2-40B4-BE49-F238E27FC236}">
                    <a16:creationId xmlns:a16="http://schemas.microsoft.com/office/drawing/2014/main" id="{B63A229F-D5EF-15F9-FC03-E91D81BB2C7B}"/>
                  </a:ext>
                </a:extLst>
              </p14:cNvPr>
              <p14:cNvContentPartPr/>
              <p14:nvPr/>
            </p14:nvContentPartPr>
            <p14:xfrm>
              <a:off x="10100640" y="1146733"/>
              <a:ext cx="25920" cy="27360"/>
            </p14:xfrm>
          </p:contentPart>
        </mc:Choice>
        <mc:Fallback>
          <p:pic>
            <p:nvPicPr>
              <p:cNvPr id="169" name="Ink 168">
                <a:extLst>
                  <a:ext uri="{FF2B5EF4-FFF2-40B4-BE49-F238E27FC236}">
                    <a16:creationId xmlns:a16="http://schemas.microsoft.com/office/drawing/2014/main" id="{B63A229F-D5EF-15F9-FC03-E91D81BB2C7B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0089840" y="1135933"/>
                <a:ext cx="47160" cy="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170" name="Ink 169">
                <a:extLst>
                  <a:ext uri="{FF2B5EF4-FFF2-40B4-BE49-F238E27FC236}">
                    <a16:creationId xmlns:a16="http://schemas.microsoft.com/office/drawing/2014/main" id="{FEC6226A-180D-1F3F-153D-BC68FEEE1268}"/>
                  </a:ext>
                </a:extLst>
              </p14:cNvPr>
              <p14:cNvContentPartPr/>
              <p14:nvPr/>
            </p14:nvContentPartPr>
            <p14:xfrm>
              <a:off x="10049880" y="1066093"/>
              <a:ext cx="508320" cy="430560"/>
            </p14:xfrm>
          </p:contentPart>
        </mc:Choice>
        <mc:Fallback>
          <p:pic>
            <p:nvPicPr>
              <p:cNvPr id="170" name="Ink 169">
                <a:extLst>
                  <a:ext uri="{FF2B5EF4-FFF2-40B4-BE49-F238E27FC236}">
                    <a16:creationId xmlns:a16="http://schemas.microsoft.com/office/drawing/2014/main" id="{FEC6226A-180D-1F3F-153D-BC68FEEE1268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0039080" y="1055284"/>
                <a:ext cx="529560" cy="451818"/>
              </a:xfrm>
              <a:prstGeom prst="rect">
                <a:avLst/>
              </a:prstGeom>
            </p:spPr>
          </p:pic>
        </mc:Fallback>
      </mc:AlternateContent>
      <p:grpSp>
        <p:nvGrpSpPr>
          <p:cNvPr id="194" name="Group 193">
            <a:extLst>
              <a:ext uri="{FF2B5EF4-FFF2-40B4-BE49-F238E27FC236}">
                <a16:creationId xmlns:a16="http://schemas.microsoft.com/office/drawing/2014/main" id="{D7E916ED-9ABB-39BC-5213-0BD1FE1762B3}"/>
              </a:ext>
            </a:extLst>
          </p:cNvPr>
          <p:cNvGrpSpPr/>
          <p:nvPr/>
        </p:nvGrpSpPr>
        <p:grpSpPr>
          <a:xfrm>
            <a:off x="8304960" y="133333"/>
            <a:ext cx="3879000" cy="2266560"/>
            <a:chOff x="8304960" y="133333"/>
            <a:chExt cx="3879000" cy="2266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15D81AF4-C2CD-2C0A-A9CC-CD6D7AD5E2CE}"/>
                    </a:ext>
                  </a:extLst>
                </p14:cNvPr>
                <p14:cNvContentPartPr/>
                <p14:nvPr/>
              </p14:nvContentPartPr>
              <p14:xfrm>
                <a:off x="8304960" y="307933"/>
                <a:ext cx="2557800" cy="177264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15D81AF4-C2CD-2C0A-A9CC-CD6D7AD5E2CE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8294160" y="297133"/>
                  <a:ext cx="2579040" cy="179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2E834E4E-AFB4-6E18-0F0B-1E55DCF728A0}"/>
                    </a:ext>
                  </a:extLst>
                </p14:cNvPr>
                <p14:cNvContentPartPr/>
                <p14:nvPr/>
              </p14:nvContentPartPr>
              <p14:xfrm>
                <a:off x="9126840" y="415213"/>
                <a:ext cx="220320" cy="155124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2E834E4E-AFB4-6E18-0F0B-1E55DCF728A0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9116040" y="404413"/>
                  <a:ext cx="241560" cy="157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CADB43D5-6EBD-AB97-5566-B941549726F8}"/>
                    </a:ext>
                  </a:extLst>
                </p14:cNvPr>
                <p14:cNvContentPartPr/>
                <p14:nvPr/>
              </p14:nvContentPartPr>
              <p14:xfrm>
                <a:off x="9050520" y="368053"/>
                <a:ext cx="652320" cy="161856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CADB43D5-6EBD-AB97-5566-B941549726F8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9039720" y="357255"/>
                  <a:ext cx="673560" cy="163979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02F905A6-A6C0-F5D8-F3D9-6777F1EC9572}"/>
                    </a:ext>
                  </a:extLst>
                </p14:cNvPr>
                <p14:cNvContentPartPr/>
                <p14:nvPr/>
              </p14:nvContentPartPr>
              <p14:xfrm>
                <a:off x="9321600" y="347893"/>
                <a:ext cx="440640" cy="6768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02F905A6-A6C0-F5D8-F3D9-6777F1EC9572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9310800" y="337093"/>
                  <a:ext cx="46188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9894346A-341C-5803-07BC-12191DDD8336}"/>
                    </a:ext>
                  </a:extLst>
                </p14:cNvPr>
                <p14:cNvContentPartPr/>
                <p14:nvPr/>
              </p14:nvContentPartPr>
              <p14:xfrm>
                <a:off x="9279120" y="180133"/>
                <a:ext cx="118800" cy="16164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9894346A-341C-5803-07BC-12191DDD8336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9268320" y="169333"/>
                  <a:ext cx="14004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C2719E75-432F-E00A-1503-74CE56A73A4D}"/>
                    </a:ext>
                  </a:extLst>
                </p14:cNvPr>
                <p14:cNvContentPartPr/>
                <p14:nvPr/>
              </p14:nvContentPartPr>
              <p14:xfrm>
                <a:off x="9406200" y="193813"/>
                <a:ext cx="93600" cy="24192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C2719E75-432F-E00A-1503-74CE56A73A4D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9395358" y="182997"/>
                  <a:ext cx="114922" cy="26319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023932AC-4BFE-6435-4737-8F0BFC75AEAE}"/>
                    </a:ext>
                  </a:extLst>
                </p14:cNvPr>
                <p14:cNvContentPartPr/>
                <p14:nvPr/>
              </p14:nvContentPartPr>
              <p14:xfrm>
                <a:off x="9431760" y="274093"/>
                <a:ext cx="118800" cy="4068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023932AC-4BFE-6435-4737-8F0BFC75AEAE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9420993" y="263388"/>
                  <a:ext cx="139976" cy="6173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DE979982-BBEA-7909-CADA-5250C933820E}"/>
                    </a:ext>
                  </a:extLst>
                </p14:cNvPr>
                <p14:cNvContentPartPr/>
                <p14:nvPr/>
              </p14:nvContentPartPr>
              <p14:xfrm>
                <a:off x="9575760" y="133333"/>
                <a:ext cx="34200" cy="27936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DE979982-BBEA-7909-CADA-5250C933820E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9564960" y="122519"/>
                  <a:ext cx="55440" cy="30062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0861A9F9-7117-A364-C47A-36B0DF9DDD34}"/>
                    </a:ext>
                  </a:extLst>
                </p14:cNvPr>
                <p14:cNvContentPartPr/>
                <p14:nvPr/>
              </p14:nvContentPartPr>
              <p14:xfrm>
                <a:off x="9516360" y="247453"/>
                <a:ext cx="127440" cy="4068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0861A9F9-7117-A364-C47A-36B0DF9DDD34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9505560" y="236557"/>
                  <a:ext cx="148680" cy="6211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440F47A1-24C6-A402-4427-86B11FA32AAE}"/>
                    </a:ext>
                  </a:extLst>
                </p14:cNvPr>
                <p14:cNvContentPartPr/>
                <p14:nvPr/>
              </p14:nvContentPartPr>
              <p14:xfrm>
                <a:off x="9287760" y="690253"/>
                <a:ext cx="372960" cy="4068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440F47A1-24C6-A402-4427-86B11FA32AAE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9276960" y="679453"/>
                  <a:ext cx="39420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EDFC81AF-EBA3-0A97-A890-583F7BA9BFA6}"/>
                    </a:ext>
                  </a:extLst>
                </p14:cNvPr>
                <p14:cNvContentPartPr/>
                <p14:nvPr/>
              </p14:nvContentPartPr>
              <p14:xfrm>
                <a:off x="9220080" y="1046293"/>
                <a:ext cx="389880" cy="2088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EDFC81AF-EBA3-0A97-A890-583F7BA9BFA6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9209280" y="1035493"/>
                  <a:ext cx="41112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12C6FCD1-B108-64CE-C002-202303159BF9}"/>
                    </a:ext>
                  </a:extLst>
                </p14:cNvPr>
                <p14:cNvContentPartPr/>
                <p14:nvPr/>
              </p14:nvContentPartPr>
              <p14:xfrm>
                <a:off x="9177600" y="1355173"/>
                <a:ext cx="466200" cy="6768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12C6FCD1-B108-64CE-C002-202303159BF9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9166792" y="1344373"/>
                  <a:ext cx="487456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04C3CAD2-14B6-4D1D-C9D7-9D77A8CC9F2C}"/>
                    </a:ext>
                  </a:extLst>
                </p14:cNvPr>
                <p14:cNvContentPartPr/>
                <p14:nvPr/>
              </p14:nvContentPartPr>
              <p14:xfrm>
                <a:off x="9220080" y="1764493"/>
                <a:ext cx="339120" cy="3420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04C3CAD2-14B6-4D1D-C9D7-9D77A8CC9F2C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9209280" y="1753693"/>
                  <a:ext cx="36036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6BA99878-C7EC-6AF3-BCEC-5E5C133C90A9}"/>
                    </a:ext>
                  </a:extLst>
                </p14:cNvPr>
                <p14:cNvContentPartPr/>
                <p14:nvPr/>
              </p14:nvContentPartPr>
              <p14:xfrm>
                <a:off x="9186240" y="1751173"/>
                <a:ext cx="68040" cy="4068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6BA99878-C7EC-6AF3-BCEC-5E5C133C90A9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9175440" y="1740468"/>
                  <a:ext cx="89280" cy="6173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187AF64A-FB50-4581-B696-683843E2897E}"/>
                    </a:ext>
                  </a:extLst>
                </p14:cNvPr>
                <p14:cNvContentPartPr/>
                <p14:nvPr/>
              </p14:nvContentPartPr>
              <p14:xfrm>
                <a:off x="9338520" y="495853"/>
                <a:ext cx="93600" cy="18828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187AF64A-FB50-4581-B696-683843E2897E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9327678" y="485074"/>
                  <a:ext cx="114922" cy="20947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8F6AD824-39D7-778B-A531-272884BA480C}"/>
                    </a:ext>
                  </a:extLst>
                </p14:cNvPr>
                <p14:cNvContentPartPr/>
                <p14:nvPr/>
              </p14:nvContentPartPr>
              <p14:xfrm>
                <a:off x="9456960" y="549493"/>
                <a:ext cx="101880" cy="11448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8F6AD824-39D7-778B-A531-272884BA480C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9446160" y="538693"/>
                  <a:ext cx="12312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773DFAE8-E137-52E6-C135-0E0E9141BFB0}"/>
                    </a:ext>
                  </a:extLst>
                </p14:cNvPr>
                <p14:cNvContentPartPr/>
                <p14:nvPr/>
              </p14:nvContentPartPr>
              <p14:xfrm>
                <a:off x="9355440" y="831733"/>
                <a:ext cx="17280" cy="13464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773DFAE8-E137-52E6-C135-0E0E9141BFB0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9344640" y="820933"/>
                  <a:ext cx="3852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180496EE-9B77-39B5-1B26-AEF388096F81}"/>
                    </a:ext>
                  </a:extLst>
                </p14:cNvPr>
                <p14:cNvContentPartPr/>
                <p14:nvPr/>
              </p14:nvContentPartPr>
              <p14:xfrm>
                <a:off x="9406200" y="885013"/>
                <a:ext cx="76680" cy="10116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180496EE-9B77-39B5-1B26-AEF388096F81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9395349" y="874213"/>
                  <a:ext cx="9802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6D90170F-7557-4CE5-DF25-1924D89EEA4D}"/>
                    </a:ext>
                  </a:extLst>
                </p14:cNvPr>
                <p14:cNvContentPartPr/>
                <p14:nvPr/>
              </p14:nvContentPartPr>
              <p14:xfrm>
                <a:off x="9473880" y="905173"/>
                <a:ext cx="84960" cy="7452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6D90170F-7557-4CE5-DF25-1924D89EEA4D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9463080" y="894321"/>
                  <a:ext cx="106200" cy="9586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553FBEE8-862C-58A2-FE28-DC3E86F06E29}"/>
                    </a:ext>
                  </a:extLst>
                </p14:cNvPr>
                <p14:cNvContentPartPr/>
                <p14:nvPr/>
              </p14:nvContentPartPr>
              <p14:xfrm>
                <a:off x="9300000" y="1160413"/>
                <a:ext cx="98280" cy="11448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553FBEE8-862C-58A2-FE28-DC3E86F06E29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9289200" y="1149613"/>
                  <a:ext cx="11952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6E381361-A0A6-F233-B932-9FE63EFFB439}"/>
                    </a:ext>
                  </a:extLst>
                </p14:cNvPr>
                <p14:cNvContentPartPr/>
                <p14:nvPr/>
              </p14:nvContentPartPr>
              <p14:xfrm>
                <a:off x="9414840" y="1210453"/>
                <a:ext cx="51120" cy="6444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6E381361-A0A6-F233-B932-9FE63EFFB439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9404040" y="1199653"/>
                  <a:ext cx="7236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80C00C86-8F84-DBF7-5F7C-3129AA34F45D}"/>
                    </a:ext>
                  </a:extLst>
                </p14:cNvPr>
                <p14:cNvContentPartPr/>
                <p14:nvPr/>
              </p14:nvContentPartPr>
              <p14:xfrm>
                <a:off x="9482520" y="1220893"/>
                <a:ext cx="68040" cy="5400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80C00C86-8F84-DBF7-5F7C-3129AA34F45D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9471777" y="1210093"/>
                  <a:ext cx="89168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E35A5B67-F56E-11B1-6B3C-69692E59ECA6}"/>
                    </a:ext>
                  </a:extLst>
                </p14:cNvPr>
                <p14:cNvContentPartPr/>
                <p14:nvPr/>
              </p14:nvContentPartPr>
              <p14:xfrm>
                <a:off x="8313960" y="1858453"/>
                <a:ext cx="2531880" cy="50400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E35A5B67-F56E-11B1-6B3C-69692E59ECA6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8303160" y="1847653"/>
                  <a:ext cx="2553120" cy="52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81A5C053-3954-7652-4C39-D835A74D824D}"/>
                    </a:ext>
                  </a:extLst>
                </p14:cNvPr>
                <p14:cNvContentPartPr/>
                <p14:nvPr/>
              </p14:nvContentPartPr>
              <p14:xfrm>
                <a:off x="9084720" y="1979413"/>
                <a:ext cx="17640" cy="32256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81A5C053-3954-7652-4C39-D835A74D824D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9073920" y="1968625"/>
                  <a:ext cx="38880" cy="34377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EAA11A34-FEB6-3788-0EAD-C55D27D99A7D}"/>
                    </a:ext>
                  </a:extLst>
                </p14:cNvPr>
                <p14:cNvContentPartPr/>
                <p14:nvPr/>
              </p14:nvContentPartPr>
              <p14:xfrm>
                <a:off x="9550200" y="1952413"/>
                <a:ext cx="34200" cy="32256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EAA11A34-FEB6-3788-0EAD-C55D27D99A7D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9539400" y="1941613"/>
                  <a:ext cx="55440" cy="34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7ED0BC59-2096-D6FF-0D7C-139303A5B023}"/>
                    </a:ext>
                  </a:extLst>
                </p14:cNvPr>
                <p14:cNvContentPartPr/>
                <p14:nvPr/>
              </p14:nvContentPartPr>
              <p14:xfrm>
                <a:off x="9169320" y="2073373"/>
                <a:ext cx="135720" cy="18864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7ED0BC59-2096-D6FF-0D7C-139303A5B023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9158549" y="2062573"/>
                  <a:ext cx="156904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D0741EBF-589D-1E70-5D6B-F9D3EA99CEA7}"/>
                    </a:ext>
                  </a:extLst>
                </p14:cNvPr>
                <p14:cNvContentPartPr/>
                <p14:nvPr/>
              </p14:nvContentPartPr>
              <p14:xfrm>
                <a:off x="9313320" y="2113693"/>
                <a:ext cx="101880" cy="11448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D0741EBF-589D-1E70-5D6B-F9D3EA99CEA7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9302520" y="2102893"/>
                  <a:ext cx="12312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B4014DD1-E885-D028-AAC0-A3B24D1C2DFD}"/>
                    </a:ext>
                  </a:extLst>
                </p14:cNvPr>
                <p14:cNvContentPartPr/>
                <p14:nvPr/>
              </p14:nvContentPartPr>
              <p14:xfrm>
                <a:off x="9381000" y="2147173"/>
                <a:ext cx="127440" cy="9144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B4014DD1-E885-D028-AAC0-A3B24D1C2DFD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9370200" y="2136373"/>
                  <a:ext cx="14868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0C590883-E3DA-CFD3-99C5-5471375AC4E4}"/>
                    </a:ext>
                  </a:extLst>
                </p14:cNvPr>
                <p14:cNvContentPartPr/>
                <p14:nvPr/>
              </p14:nvContentPartPr>
              <p14:xfrm>
                <a:off x="9126840" y="1415653"/>
                <a:ext cx="68040" cy="51048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0C590883-E3DA-CFD3-99C5-5471375AC4E4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9116040" y="1404853"/>
                  <a:ext cx="89280" cy="53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4C8821B4-D9D9-4594-29E8-7179B494BFA8}"/>
                    </a:ext>
                  </a:extLst>
                </p14:cNvPr>
                <p14:cNvContentPartPr/>
                <p14:nvPr/>
              </p14:nvContentPartPr>
              <p14:xfrm>
                <a:off x="9321600" y="1482613"/>
                <a:ext cx="76680" cy="16812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4C8821B4-D9D9-4594-29E8-7179B494BFA8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9310749" y="1471813"/>
                  <a:ext cx="9802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58F3C4B9-FFCB-E5DA-BF9C-0B59ACD3F352}"/>
                    </a:ext>
                  </a:extLst>
                </p14:cNvPr>
                <p14:cNvContentPartPr/>
                <p14:nvPr/>
              </p14:nvContentPartPr>
              <p14:xfrm>
                <a:off x="9406200" y="1657213"/>
                <a:ext cx="17280" cy="2700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58F3C4B9-FFCB-E5DA-BF9C-0B59ACD3F352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9395400" y="1646413"/>
                  <a:ext cx="3852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E3560407-E836-E5C6-0FD4-D7D16750C73E}"/>
                    </a:ext>
                  </a:extLst>
                </p14:cNvPr>
                <p14:cNvContentPartPr/>
                <p14:nvPr/>
              </p14:nvContentPartPr>
              <p14:xfrm>
                <a:off x="9347160" y="1818493"/>
                <a:ext cx="42840" cy="10764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E3560407-E836-E5C6-0FD4-D7D16750C73E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9336360" y="1807657"/>
                  <a:ext cx="64080" cy="12895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570E626E-5582-CD8C-9CF9-F53A58614B98}"/>
                    </a:ext>
                  </a:extLst>
                </p14:cNvPr>
                <p14:cNvContentPartPr/>
                <p14:nvPr/>
              </p14:nvContentPartPr>
              <p14:xfrm>
                <a:off x="9423120" y="1892293"/>
                <a:ext cx="34200" cy="2700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570E626E-5582-CD8C-9CF9-F53A58614B98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9412320" y="1881635"/>
                  <a:ext cx="55440" cy="4796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BD451275-987A-2BE2-0CB6-13F2415B574B}"/>
                    </a:ext>
                  </a:extLst>
                </p14:cNvPr>
                <p14:cNvContentPartPr/>
                <p14:nvPr/>
              </p14:nvContentPartPr>
              <p14:xfrm>
                <a:off x="10007400" y="368053"/>
                <a:ext cx="93600" cy="201456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BD451275-987A-2BE2-0CB6-13F2415B574B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9996558" y="357255"/>
                  <a:ext cx="114922" cy="203579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505CE55A-215C-BF4F-A28C-74078014BDAB}"/>
                    </a:ext>
                  </a:extLst>
                </p14:cNvPr>
                <p14:cNvContentPartPr/>
                <p14:nvPr/>
              </p14:nvContentPartPr>
              <p14:xfrm>
                <a:off x="10032960" y="227293"/>
                <a:ext cx="135720" cy="12096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505CE55A-215C-BF4F-A28C-74078014BDAB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10022160" y="216493"/>
                  <a:ext cx="15696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82C11961-6744-BF5B-F935-7DC57D7CB22C}"/>
                    </a:ext>
                  </a:extLst>
                </p14:cNvPr>
                <p14:cNvContentPartPr/>
                <p14:nvPr/>
              </p14:nvContentPartPr>
              <p14:xfrm>
                <a:off x="10278480" y="153493"/>
                <a:ext cx="118800" cy="21492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82C11961-6744-BF5B-F935-7DC57D7CB22C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10267680" y="142693"/>
                  <a:ext cx="14004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6B915D75-CC3F-D046-4EAC-B6251764FD4C}"/>
                    </a:ext>
                  </a:extLst>
                </p14:cNvPr>
                <p14:cNvContentPartPr/>
                <p14:nvPr/>
              </p14:nvContentPartPr>
              <p14:xfrm>
                <a:off x="10363080" y="274093"/>
                <a:ext cx="135720" cy="5436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6B915D75-CC3F-D046-4EAC-B6251764FD4C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10352309" y="263293"/>
                  <a:ext cx="156904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FF7E42B3-69A9-96C5-49F7-D7AF515B0783}"/>
                    </a:ext>
                  </a:extLst>
                </p14:cNvPr>
                <p14:cNvContentPartPr/>
                <p14:nvPr/>
              </p14:nvContentPartPr>
              <p14:xfrm>
                <a:off x="10481520" y="173653"/>
                <a:ext cx="9000" cy="20196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FF7E42B3-69A9-96C5-49F7-D7AF515B0783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10470270" y="162853"/>
                  <a:ext cx="31125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7B6A4280-9C56-0B7B-3856-66A19ADBFC71}"/>
                    </a:ext>
                  </a:extLst>
                </p14:cNvPr>
                <p14:cNvContentPartPr/>
                <p14:nvPr/>
              </p14:nvContentPartPr>
              <p14:xfrm>
                <a:off x="10490160" y="213973"/>
                <a:ext cx="42840" cy="8748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7B6A4280-9C56-0B7B-3856-66A19ADBFC71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10479360" y="203128"/>
                  <a:ext cx="64080" cy="10880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5512B4DA-1BD7-254E-340E-6D22E45449F6}"/>
                    </a:ext>
                  </a:extLst>
                </p14:cNvPr>
                <p14:cNvContentPartPr/>
                <p14:nvPr/>
              </p14:nvContentPartPr>
              <p14:xfrm>
                <a:off x="10566120" y="146653"/>
                <a:ext cx="711720" cy="14796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5512B4DA-1BD7-254E-340E-6D22E45449F6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10555315" y="135853"/>
                  <a:ext cx="732971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72A940D5-E5A9-B5E0-57CA-C087713FE381}"/>
                    </a:ext>
                  </a:extLst>
                </p14:cNvPr>
                <p14:cNvContentPartPr/>
                <p14:nvPr/>
              </p14:nvContentPartPr>
              <p14:xfrm>
                <a:off x="10489800" y="381733"/>
                <a:ext cx="93960" cy="201816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72A940D5-E5A9-B5E0-57CA-C087713FE381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10479000" y="370935"/>
                  <a:ext cx="115200" cy="203939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DAC97B29-279F-8737-842A-6D07CD19B340}"/>
                    </a:ext>
                  </a:extLst>
                </p14:cNvPr>
                <p14:cNvContentPartPr/>
                <p14:nvPr/>
              </p14:nvContentPartPr>
              <p14:xfrm>
                <a:off x="10913520" y="361573"/>
                <a:ext cx="127440" cy="7416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DAC97B29-279F-8737-842A-6D07CD19B340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10902720" y="350720"/>
                  <a:ext cx="148680" cy="9550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D868178D-7A27-1985-CF33-8C3FE7786A04}"/>
                    </a:ext>
                  </a:extLst>
                </p14:cNvPr>
                <p14:cNvContentPartPr/>
                <p14:nvPr/>
              </p14:nvContentPartPr>
              <p14:xfrm>
                <a:off x="11023320" y="341413"/>
                <a:ext cx="279720" cy="22860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D868178D-7A27-1985-CF33-8C3FE7786A04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11012520" y="330613"/>
                  <a:ext cx="300960" cy="24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BB52FD79-BAFA-A5E7-7060-1621113988A0}"/>
                    </a:ext>
                  </a:extLst>
                </p14:cNvPr>
                <p14:cNvContentPartPr/>
                <p14:nvPr/>
              </p14:nvContentPartPr>
              <p14:xfrm>
                <a:off x="11235000" y="294253"/>
                <a:ext cx="212040" cy="17496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BB52FD79-BAFA-A5E7-7060-1621113988A0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11224200" y="283431"/>
                  <a:ext cx="233280" cy="19624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9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DFF8EC66-1D5A-2E31-4C8B-45D54B57CF08}"/>
                    </a:ext>
                  </a:extLst>
                </p14:cNvPr>
                <p14:cNvContentPartPr/>
                <p14:nvPr/>
              </p14:nvContentPartPr>
              <p14:xfrm>
                <a:off x="10041240" y="743893"/>
                <a:ext cx="525240" cy="8820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DFF8EC66-1D5A-2E31-4C8B-45D54B57CF08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10030440" y="733049"/>
                  <a:ext cx="546480" cy="10952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1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189D4334-7E1A-B798-439F-412F8B9C9DC4}"/>
                    </a:ext>
                  </a:extLst>
                </p14:cNvPr>
                <p14:cNvContentPartPr/>
                <p14:nvPr/>
              </p14:nvContentPartPr>
              <p14:xfrm>
                <a:off x="10024320" y="1032613"/>
                <a:ext cx="525240" cy="6768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189D4334-7E1A-B798-439F-412F8B9C9DC4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10013520" y="1021813"/>
                  <a:ext cx="54648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3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4F509E7C-DFE7-520E-C08A-874F793B3667}"/>
                    </a:ext>
                  </a:extLst>
                </p14:cNvPr>
                <p14:cNvContentPartPr/>
                <p14:nvPr/>
              </p14:nvContentPartPr>
              <p14:xfrm>
                <a:off x="10075080" y="1341853"/>
                <a:ext cx="677520" cy="11160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4F509E7C-DFE7-520E-C08A-874F793B3667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10064280" y="1331053"/>
                  <a:ext cx="69876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5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853E5154-F1FB-F5D6-857B-834D6A746934}"/>
                    </a:ext>
                  </a:extLst>
                </p14:cNvPr>
                <p14:cNvContentPartPr/>
                <p14:nvPr/>
              </p14:nvContentPartPr>
              <p14:xfrm>
                <a:off x="10075080" y="1737853"/>
                <a:ext cx="448920" cy="6048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853E5154-F1FB-F5D6-857B-834D6A746934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10064280" y="1727053"/>
                  <a:ext cx="47016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7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A2ADC734-ADEA-8D66-C249-B038FDCFA9FB}"/>
                    </a:ext>
                  </a:extLst>
                </p14:cNvPr>
                <p14:cNvContentPartPr/>
                <p14:nvPr/>
              </p14:nvContentPartPr>
              <p14:xfrm>
                <a:off x="10286760" y="1146733"/>
                <a:ext cx="76680" cy="17496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A2ADC734-ADEA-8D66-C249-B038FDCFA9FB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10272292" y="1132333"/>
                  <a:ext cx="105254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9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29F9DD62-A2EA-AB04-B635-346D97CB578F}"/>
                    </a:ext>
                  </a:extLst>
                </p14:cNvPr>
                <p14:cNvContentPartPr/>
                <p14:nvPr/>
              </p14:nvContentPartPr>
              <p14:xfrm>
                <a:off x="10312320" y="1375333"/>
                <a:ext cx="25920" cy="1368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29F9DD62-A2EA-AB04-B635-346D97CB578F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10301520" y="1364533"/>
                  <a:ext cx="4716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1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BE427FC6-C6E0-8BF8-719E-751D436C1936}"/>
                    </a:ext>
                  </a:extLst>
                </p14:cNvPr>
                <p14:cNvContentPartPr/>
                <p14:nvPr/>
              </p14:nvContentPartPr>
              <p14:xfrm>
                <a:off x="10320600" y="1469293"/>
                <a:ext cx="76680" cy="18828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BE427FC6-C6E0-8BF8-719E-751D436C1936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10309749" y="1458514"/>
                  <a:ext cx="98020" cy="20947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3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851534DA-EE5F-A5AA-07B6-95F8F547D692}"/>
                    </a:ext>
                  </a:extLst>
                </p14:cNvPr>
                <p14:cNvContentPartPr/>
                <p14:nvPr/>
              </p14:nvContentPartPr>
              <p14:xfrm>
                <a:off x="10363080" y="1697533"/>
                <a:ext cx="34200" cy="2052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851534DA-EE5F-A5AA-07B6-95F8F547D692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10352280" y="1686733"/>
                  <a:ext cx="5544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5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1A89F2BD-3AD0-F9C6-08F7-4771B1A5486F}"/>
                    </a:ext>
                  </a:extLst>
                </p14:cNvPr>
                <p14:cNvContentPartPr/>
                <p14:nvPr/>
              </p14:nvContentPartPr>
              <p14:xfrm>
                <a:off x="10278480" y="502333"/>
                <a:ext cx="135720" cy="12780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1A89F2BD-3AD0-F9C6-08F7-4771B1A5486F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10264080" y="487973"/>
                  <a:ext cx="164160" cy="1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7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56DF9A0B-0E5E-90D6-F9AC-2F5B5256B79A}"/>
                    </a:ext>
                  </a:extLst>
                </p14:cNvPr>
                <p14:cNvContentPartPr/>
                <p14:nvPr/>
              </p14:nvContentPartPr>
              <p14:xfrm>
                <a:off x="10396920" y="549493"/>
                <a:ext cx="9000" cy="16128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56DF9A0B-0E5E-90D6-F9AC-2F5B5256B79A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10382520" y="535125"/>
                  <a:ext cx="37440" cy="18965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9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3C73F8F9-9242-31DF-C821-CA14B941D3E3}"/>
                    </a:ext>
                  </a:extLst>
                </p14:cNvPr>
                <p14:cNvContentPartPr/>
                <p14:nvPr/>
              </p14:nvContentPartPr>
              <p14:xfrm>
                <a:off x="10227720" y="858013"/>
                <a:ext cx="118800" cy="23544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3C73F8F9-9242-31DF-C821-CA14B941D3E3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10213320" y="843613"/>
                  <a:ext cx="14724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1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E72FFBF9-4A93-582E-5F3F-8A8B007F42E4}"/>
                    </a:ext>
                  </a:extLst>
                </p14:cNvPr>
                <p14:cNvContentPartPr/>
                <p14:nvPr/>
              </p14:nvContentPartPr>
              <p14:xfrm>
                <a:off x="10261560" y="1838293"/>
                <a:ext cx="110520" cy="14112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E72FFBF9-4A93-582E-5F3F-8A8B007F42E4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10250760" y="1827493"/>
                  <a:ext cx="13176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3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8C92E030-DDDD-781C-EC69-C8FE7CB0C494}"/>
                    </a:ext>
                  </a:extLst>
                </p14:cNvPr>
                <p14:cNvContentPartPr/>
                <p14:nvPr/>
              </p14:nvContentPartPr>
              <p14:xfrm>
                <a:off x="10219080" y="2046373"/>
                <a:ext cx="110520" cy="24912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8C92E030-DDDD-781C-EC69-C8FE7CB0C494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10208245" y="2035573"/>
                  <a:ext cx="131829" cy="27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5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3E67A302-E511-20A4-AB5A-8B17D05FF3F0}"/>
                    </a:ext>
                  </a:extLst>
                </p14:cNvPr>
                <p14:cNvContentPartPr/>
                <p14:nvPr/>
              </p14:nvContentPartPr>
              <p14:xfrm>
                <a:off x="10244640" y="2066533"/>
                <a:ext cx="51120" cy="8100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3E67A302-E511-20A4-AB5A-8B17D05FF3F0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10230240" y="2052133"/>
                  <a:ext cx="7956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7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D0D1B45F-03DB-C5D1-CC28-0791015911E7}"/>
                    </a:ext>
                  </a:extLst>
                </p14:cNvPr>
                <p14:cNvContentPartPr/>
                <p14:nvPr/>
              </p14:nvContentPartPr>
              <p14:xfrm>
                <a:off x="10049880" y="730933"/>
                <a:ext cx="550800" cy="37620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D0D1B45F-03DB-C5D1-CC28-0791015911E7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10039080" y="720133"/>
                  <a:ext cx="572040" cy="39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9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A95E0DF7-5318-8940-3562-8591650DB15A}"/>
                    </a:ext>
                  </a:extLst>
                </p14:cNvPr>
                <p14:cNvContentPartPr/>
                <p14:nvPr/>
              </p14:nvContentPartPr>
              <p14:xfrm>
                <a:off x="10252920" y="1174093"/>
                <a:ext cx="195120" cy="22860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A95E0DF7-5318-8940-3562-8591650DB15A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10242120" y="1163293"/>
                  <a:ext cx="216360" cy="24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1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FD2C6351-6198-6662-2609-775907B833FF}"/>
                    </a:ext>
                  </a:extLst>
                </p14:cNvPr>
                <p14:cNvContentPartPr/>
                <p14:nvPr/>
              </p14:nvContentPartPr>
              <p14:xfrm>
                <a:off x="11048880" y="1163293"/>
                <a:ext cx="93600" cy="216000"/>
              </p14:xfrm>
            </p:contentPart>
          </mc:Choice>
          <mc:Fallback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FD2C6351-6198-6662-2609-775907B833FF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11038080" y="1152511"/>
                  <a:ext cx="114840" cy="23720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3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556886D5-EC58-974D-BEF8-3BD87EFE0A4D}"/>
                    </a:ext>
                  </a:extLst>
                </p14:cNvPr>
                <p14:cNvContentPartPr/>
                <p14:nvPr/>
              </p14:nvContentPartPr>
              <p14:xfrm>
                <a:off x="11065800" y="1032613"/>
                <a:ext cx="51120" cy="87840"/>
              </p14:xfrm>
            </p:contentPart>
          </mc:Choice>
          <mc:Fallback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556886D5-EC58-974D-BEF8-3BD87EFE0A4D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11055000" y="1021813"/>
                  <a:ext cx="7236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5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3059A9E7-9292-0263-2248-0176620D6CFE}"/>
                    </a:ext>
                  </a:extLst>
                </p14:cNvPr>
                <p14:cNvContentPartPr/>
                <p14:nvPr/>
              </p14:nvContentPartPr>
              <p14:xfrm>
                <a:off x="11209800" y="1083373"/>
                <a:ext cx="491400" cy="439560"/>
              </p14:xfrm>
            </p:contentPart>
          </mc:Choice>
          <mc:Fallback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3059A9E7-9292-0263-2248-0176620D6CFE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11199000" y="1072573"/>
                  <a:ext cx="512640" cy="46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7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B188E638-F55E-DDF4-217D-83B5151E4278}"/>
                    </a:ext>
                  </a:extLst>
                </p14:cNvPr>
                <p14:cNvContentPartPr/>
                <p14:nvPr/>
              </p14:nvContentPartPr>
              <p14:xfrm>
                <a:off x="11675280" y="834253"/>
                <a:ext cx="245880" cy="436680"/>
              </p14:xfrm>
            </p:contentPart>
          </mc:Choice>
          <mc:Fallback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B188E638-F55E-DDF4-217D-83B5151E4278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11664480" y="823453"/>
                  <a:ext cx="267120" cy="45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9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2F4F6F91-7E37-7724-6F23-18C69356A767}"/>
                    </a:ext>
                  </a:extLst>
                </p14:cNvPr>
                <p14:cNvContentPartPr/>
                <p14:nvPr/>
              </p14:nvContentPartPr>
              <p14:xfrm>
                <a:off x="11929440" y="951613"/>
                <a:ext cx="254520" cy="228960"/>
              </p14:xfrm>
            </p:contentPart>
          </mc:Choice>
          <mc:Fallback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2F4F6F91-7E37-7724-6F23-18C69356A767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11918640" y="940813"/>
                  <a:ext cx="27576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1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3E960BA0-4B75-7901-9FBF-04B8FEA03E62}"/>
                    </a:ext>
                  </a:extLst>
                </p14:cNvPr>
                <p14:cNvContentPartPr/>
                <p14:nvPr/>
              </p14:nvContentPartPr>
              <p14:xfrm>
                <a:off x="11929440" y="811573"/>
                <a:ext cx="34200" cy="13320"/>
              </p14:xfrm>
            </p:contentPart>
          </mc:Choice>
          <mc:Fallback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3E960BA0-4B75-7901-9FBF-04B8FEA03E62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11918640" y="801057"/>
                  <a:ext cx="55440" cy="3400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3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F8D88EFF-7700-A099-190C-0FE222A0203C}"/>
                    </a:ext>
                  </a:extLst>
                </p14:cNvPr>
                <p14:cNvContentPartPr/>
                <p14:nvPr/>
              </p14:nvContentPartPr>
              <p14:xfrm>
                <a:off x="9321600" y="1469293"/>
                <a:ext cx="93600" cy="215280"/>
              </p14:xfrm>
            </p:contentPart>
          </mc:Choice>
          <mc:Fallback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F8D88EFF-7700-A099-190C-0FE222A0203C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9307144" y="1454893"/>
                  <a:ext cx="12215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5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07C502CD-D918-62AC-83CE-0AF797009BDB}"/>
                    </a:ext>
                  </a:extLst>
                </p14:cNvPr>
                <p14:cNvContentPartPr/>
                <p14:nvPr/>
              </p14:nvContentPartPr>
              <p14:xfrm>
                <a:off x="9440040" y="1650373"/>
                <a:ext cx="63360" cy="47520"/>
              </p14:xfrm>
            </p:contentPart>
          </mc:Choice>
          <mc:Fallback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07C502CD-D918-62AC-83CE-0AF797009BDB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9425640" y="1635973"/>
                  <a:ext cx="9180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7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7E6A3624-EC11-79F9-0B6D-33C794D1FCF7}"/>
                    </a:ext>
                  </a:extLst>
                </p14:cNvPr>
                <p14:cNvContentPartPr/>
                <p14:nvPr/>
              </p14:nvContentPartPr>
              <p14:xfrm>
                <a:off x="9567120" y="1415653"/>
                <a:ext cx="59760" cy="393480"/>
              </p14:xfrm>
            </p:contentPart>
          </mc:Choice>
          <mc:Fallback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7E6A3624-EC11-79F9-0B6D-33C794D1FCF7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9552633" y="1401253"/>
                  <a:ext cx="88372" cy="42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9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939E1E66-B55E-1B2C-4490-FA32FFB701F1}"/>
                    </a:ext>
                  </a:extLst>
                </p14:cNvPr>
                <p14:cNvContentPartPr/>
                <p14:nvPr/>
              </p14:nvContentPartPr>
              <p14:xfrm>
                <a:off x="9126840" y="1415653"/>
                <a:ext cx="59760" cy="356040"/>
              </p14:xfrm>
            </p:contentPart>
          </mc:Choice>
          <mc:Fallback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939E1E66-B55E-1B2C-4490-FA32FFB701F1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9112353" y="1401268"/>
                  <a:ext cx="88372" cy="384451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61">
            <p14:nvContentPartPr>
              <p14:cNvPr id="235" name="Ink 234">
                <a:extLst>
                  <a:ext uri="{FF2B5EF4-FFF2-40B4-BE49-F238E27FC236}">
                    <a16:creationId xmlns:a16="http://schemas.microsoft.com/office/drawing/2014/main" id="{BA2F5D69-2BBE-6D63-4A2A-4772EBA78C21}"/>
                  </a:ext>
                </a:extLst>
              </p14:cNvPr>
              <p14:cNvContentPartPr/>
              <p14:nvPr/>
            </p14:nvContentPartPr>
            <p14:xfrm>
              <a:off x="8754240" y="5631973"/>
              <a:ext cx="415080" cy="1006920"/>
            </p14:xfrm>
          </p:contentPart>
        </mc:Choice>
        <mc:Fallback>
          <p:pic>
            <p:nvPicPr>
              <p:cNvPr id="235" name="Ink 234">
                <a:extLst>
                  <a:ext uri="{FF2B5EF4-FFF2-40B4-BE49-F238E27FC236}">
                    <a16:creationId xmlns:a16="http://schemas.microsoft.com/office/drawing/2014/main" id="{BA2F5D69-2BBE-6D63-4A2A-4772EBA78C21}"/>
                  </a:ext>
                </a:extLst>
              </p:cNvPr>
              <p:cNvPicPr/>
              <p:nvPr/>
            </p:nvPicPr>
            <p:blipFill>
              <a:blip r:embed="rId162"/>
              <a:stretch>
                <a:fillRect/>
              </a:stretch>
            </p:blipFill>
            <p:spPr>
              <a:xfrm>
                <a:off x="8739840" y="5617578"/>
                <a:ext cx="443520" cy="10353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3">
            <p14:nvContentPartPr>
              <p14:cNvPr id="238" name="Ink 237">
                <a:extLst>
                  <a:ext uri="{FF2B5EF4-FFF2-40B4-BE49-F238E27FC236}">
                    <a16:creationId xmlns:a16="http://schemas.microsoft.com/office/drawing/2014/main" id="{A5417EA7-B8D8-F615-5880-28FEFCFBDF09}"/>
                  </a:ext>
                </a:extLst>
              </p14:cNvPr>
              <p14:cNvContentPartPr/>
              <p14:nvPr/>
            </p14:nvContentPartPr>
            <p14:xfrm>
              <a:off x="8788080" y="5638453"/>
              <a:ext cx="364320" cy="1007640"/>
            </p14:xfrm>
          </p:contentPart>
        </mc:Choice>
        <mc:Fallback>
          <p:pic>
            <p:nvPicPr>
              <p:cNvPr id="238" name="Ink 237">
                <a:extLst>
                  <a:ext uri="{FF2B5EF4-FFF2-40B4-BE49-F238E27FC236}">
                    <a16:creationId xmlns:a16="http://schemas.microsoft.com/office/drawing/2014/main" id="{A5417EA7-B8D8-F615-5880-28FEFCFBDF09}"/>
                  </a:ext>
                </a:extLst>
              </p:cNvPr>
              <p:cNvPicPr/>
              <p:nvPr/>
            </p:nvPicPr>
            <p:blipFill>
              <a:blip r:embed="rId164"/>
              <a:stretch>
                <a:fillRect/>
              </a:stretch>
            </p:blipFill>
            <p:spPr>
              <a:xfrm>
                <a:off x="8773680" y="5624053"/>
                <a:ext cx="392760" cy="1036080"/>
              </a:xfrm>
              <a:prstGeom prst="rect">
                <a:avLst/>
              </a:prstGeom>
            </p:spPr>
          </p:pic>
        </mc:Fallback>
      </mc:AlternateContent>
      <p:grpSp>
        <p:nvGrpSpPr>
          <p:cNvPr id="254" name="Group 253">
            <a:extLst>
              <a:ext uri="{FF2B5EF4-FFF2-40B4-BE49-F238E27FC236}">
                <a16:creationId xmlns:a16="http://schemas.microsoft.com/office/drawing/2014/main" id="{74A7824A-0198-9CDD-882C-2A74F789B1FF}"/>
              </a:ext>
            </a:extLst>
          </p:cNvPr>
          <p:cNvGrpSpPr/>
          <p:nvPr/>
        </p:nvGrpSpPr>
        <p:grpSpPr>
          <a:xfrm>
            <a:off x="6679920" y="3221413"/>
            <a:ext cx="5275440" cy="3478320"/>
            <a:chOff x="6679920" y="3221413"/>
            <a:chExt cx="5275440" cy="3478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6EFB5CBC-3D48-2D5F-602D-54106776410E}"/>
                    </a:ext>
                  </a:extLst>
                </p14:cNvPr>
                <p14:cNvContentPartPr/>
                <p14:nvPr/>
              </p14:nvContentPartPr>
              <p14:xfrm>
                <a:off x="9135480" y="3844933"/>
                <a:ext cx="2819880" cy="191160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6EFB5CBC-3D48-2D5F-602D-54106776410E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9121080" y="3830533"/>
                  <a:ext cx="2848320" cy="19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7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EFF21F1C-A242-15A6-683D-8994B94A0DD6}"/>
                    </a:ext>
                  </a:extLst>
                </p14:cNvPr>
                <p14:cNvContentPartPr/>
                <p14:nvPr/>
              </p14:nvContentPartPr>
              <p14:xfrm>
                <a:off x="10236000" y="3886333"/>
                <a:ext cx="322200" cy="178992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EFF21F1C-A242-15A6-683D-8994B94A0DD6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10221584" y="3871933"/>
                  <a:ext cx="350672" cy="181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9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30B7E87C-AAAD-8D03-4A46-E0657CE40ADA}"/>
                    </a:ext>
                  </a:extLst>
                </p14:cNvPr>
                <p14:cNvContentPartPr/>
                <p14:nvPr/>
              </p14:nvContentPartPr>
              <p14:xfrm>
                <a:off x="10312320" y="4248493"/>
                <a:ext cx="228960" cy="1368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30B7E87C-AAAD-8D03-4A46-E0657CE40ADA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10301520" y="4237693"/>
                  <a:ext cx="25020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1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BC4D264D-5DE0-B688-1978-22E5771A93A2}"/>
                    </a:ext>
                  </a:extLst>
                </p14:cNvPr>
                <p14:cNvContentPartPr/>
                <p14:nvPr/>
              </p14:nvContentPartPr>
              <p14:xfrm>
                <a:off x="10312320" y="4503733"/>
                <a:ext cx="220320" cy="2052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BC4D264D-5DE0-B688-1978-22E5771A93A2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10301538" y="4492933"/>
                  <a:ext cx="241525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3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EEE97117-9033-8C48-680F-3060C8300A8B}"/>
                    </a:ext>
                  </a:extLst>
                </p14:cNvPr>
                <p14:cNvContentPartPr/>
                <p14:nvPr/>
              </p14:nvContentPartPr>
              <p14:xfrm>
                <a:off x="10320600" y="4725493"/>
                <a:ext cx="169560" cy="2700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EEE97117-9033-8C48-680F-3060C8300A8B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10309800" y="4714547"/>
                  <a:ext cx="190800" cy="4852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5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99816960-1283-B78C-5EB8-C2124F3AADE4}"/>
                    </a:ext>
                  </a:extLst>
                </p14:cNvPr>
                <p14:cNvContentPartPr/>
                <p14:nvPr/>
              </p14:nvContentPartPr>
              <p14:xfrm>
                <a:off x="10295400" y="4980373"/>
                <a:ext cx="237600" cy="4068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99816960-1283-B78C-5EB8-C2124F3AADE4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10284600" y="4969668"/>
                  <a:ext cx="258840" cy="6173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7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7EF184D4-C239-1A74-39A1-A015026B108F}"/>
                    </a:ext>
                  </a:extLst>
                </p14:cNvPr>
                <p14:cNvContentPartPr/>
                <p14:nvPr/>
              </p14:nvContentPartPr>
              <p14:xfrm>
                <a:off x="9186240" y="4127893"/>
                <a:ext cx="1211040" cy="9432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7EF184D4-C239-1A74-39A1-A015026B108F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9175440" y="4117093"/>
                  <a:ext cx="123228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9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D51A6EB7-DDD4-A62B-31C0-715DB639C02E}"/>
                    </a:ext>
                  </a:extLst>
                </p14:cNvPr>
                <p14:cNvContentPartPr/>
                <p14:nvPr/>
              </p14:nvContentPartPr>
              <p14:xfrm>
                <a:off x="9076080" y="4386013"/>
                <a:ext cx="1388880" cy="15840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D51A6EB7-DDD4-A62B-31C0-715DB639C02E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9061680" y="4371613"/>
                  <a:ext cx="141732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1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3DDF0484-58A2-7CDB-DE5D-C4FEDC8DB5CC}"/>
                    </a:ext>
                  </a:extLst>
                </p14:cNvPr>
                <p14:cNvContentPartPr/>
                <p14:nvPr/>
              </p14:nvContentPartPr>
              <p14:xfrm>
                <a:off x="9084720" y="4638013"/>
                <a:ext cx="1363320" cy="17496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3DDF0484-58A2-7CDB-DE5D-C4FEDC8DB5CC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9070324" y="4623643"/>
                  <a:ext cx="1391752" cy="20334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3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808DA05B-751A-CC7A-D010-DCBC8254C0CD}"/>
                    </a:ext>
                  </a:extLst>
                </p14:cNvPr>
                <p14:cNvContentPartPr/>
                <p14:nvPr/>
              </p14:nvContentPartPr>
              <p14:xfrm>
                <a:off x="9186240" y="5265493"/>
                <a:ext cx="1304280" cy="9108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808DA05B-751A-CC7A-D010-DCBC8254C0CD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9175440" y="5254736"/>
                  <a:ext cx="1325520" cy="11223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5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D16F320B-0444-3E44-0C4C-0AEFE6ABCAD6}"/>
                    </a:ext>
                  </a:extLst>
                </p14:cNvPr>
                <p14:cNvContentPartPr/>
                <p14:nvPr/>
              </p14:nvContentPartPr>
              <p14:xfrm>
                <a:off x="10363080" y="4456933"/>
                <a:ext cx="127440" cy="14796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D16F320B-0444-3E44-0C4C-0AEFE6ABCAD6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10352280" y="4446133"/>
                  <a:ext cx="14868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7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F4D5523D-2AB4-72F8-B7AB-BB13200E8BF6}"/>
                    </a:ext>
                  </a:extLst>
                </p14:cNvPr>
                <p14:cNvContentPartPr/>
                <p14:nvPr/>
              </p14:nvContentPartPr>
              <p14:xfrm>
                <a:off x="10320600" y="4976773"/>
                <a:ext cx="203400" cy="22932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F4D5523D-2AB4-72F8-B7AB-BB13200E8BF6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10309800" y="4965973"/>
                  <a:ext cx="22464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9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518F9B28-9FF9-8F3E-6836-3BBE74C4150E}"/>
                    </a:ext>
                  </a:extLst>
                </p14:cNvPr>
                <p14:cNvContentPartPr/>
                <p14:nvPr/>
              </p14:nvContentPartPr>
              <p14:xfrm>
                <a:off x="10380000" y="3315373"/>
                <a:ext cx="305280" cy="45396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518F9B28-9FF9-8F3E-6836-3BBE74C4150E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10365600" y="3300962"/>
                  <a:ext cx="333720" cy="48242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1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C90D6861-D2D3-07E0-A8F7-1A05175C771B}"/>
                    </a:ext>
                  </a:extLst>
                </p14:cNvPr>
                <p14:cNvContentPartPr/>
                <p14:nvPr/>
              </p14:nvContentPartPr>
              <p14:xfrm>
                <a:off x="8796720" y="4463413"/>
                <a:ext cx="296640" cy="16848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C90D6861-D2D3-07E0-A8F7-1A05175C771B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8782337" y="4449044"/>
                  <a:ext cx="325046" cy="19685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3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1114B7C0-5C65-32E4-9BA3-E5E96BC2F8D3}"/>
                    </a:ext>
                  </a:extLst>
                </p14:cNvPr>
                <p14:cNvContentPartPr/>
                <p14:nvPr/>
              </p14:nvContentPartPr>
              <p14:xfrm>
                <a:off x="8796720" y="5115013"/>
                <a:ext cx="313560" cy="18144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1114B7C0-5C65-32E4-9BA3-E5E96BC2F8D3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8782337" y="5100613"/>
                  <a:ext cx="341967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5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8A8FD951-41CD-8A28-F9D8-920B695E0D0C}"/>
                    </a:ext>
                  </a:extLst>
                </p14:cNvPr>
                <p14:cNvContentPartPr/>
                <p14:nvPr/>
              </p14:nvContentPartPr>
              <p14:xfrm>
                <a:off x="7298040" y="3503293"/>
                <a:ext cx="84960" cy="14148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8A8FD951-41CD-8A28-F9D8-920B695E0D0C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7283640" y="3488930"/>
                  <a:ext cx="113400" cy="16984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7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BA6DF308-53D9-F964-B369-52BFB8F97F02}"/>
                    </a:ext>
                  </a:extLst>
                </p14:cNvPr>
                <p14:cNvContentPartPr/>
                <p14:nvPr/>
              </p14:nvContentPartPr>
              <p14:xfrm>
                <a:off x="7247280" y="3577093"/>
                <a:ext cx="93600" cy="135000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BA6DF308-53D9-F964-B369-52BFB8F97F02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7232824" y="3562693"/>
                  <a:ext cx="122150" cy="137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9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AE1F8876-6392-E071-1B38-05A72CEC8F35}"/>
                    </a:ext>
                  </a:extLst>
                </p14:cNvPr>
                <p14:cNvContentPartPr/>
                <p14:nvPr/>
              </p14:nvContentPartPr>
              <p14:xfrm>
                <a:off x="6679920" y="4409773"/>
                <a:ext cx="1566720" cy="8100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AE1F8876-6392-E071-1B38-05A72CEC8F35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6665520" y="4395373"/>
                  <a:ext cx="159516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1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556A8AF4-9CD0-D4DD-A3B4-A66A8574FDA7}"/>
                    </a:ext>
                  </a:extLst>
                </p14:cNvPr>
                <p14:cNvContentPartPr/>
                <p14:nvPr/>
              </p14:nvContentPartPr>
              <p14:xfrm>
                <a:off x="8161680" y="4416613"/>
                <a:ext cx="152640" cy="16092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556A8AF4-9CD0-D4DD-A3B4-A66A8574FDA7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8147280" y="4402213"/>
                  <a:ext cx="18108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3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BA536790-F867-D62E-D7E4-76A27219AE8E}"/>
                    </a:ext>
                  </a:extLst>
                </p14:cNvPr>
                <p14:cNvContentPartPr/>
                <p14:nvPr/>
              </p14:nvContentPartPr>
              <p14:xfrm>
                <a:off x="7107240" y="3221413"/>
                <a:ext cx="140400" cy="22860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BA536790-F867-D62E-D7E4-76A27219AE8E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7092877" y="3207013"/>
                  <a:ext cx="168767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5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45F678C9-D223-74C1-84BC-4A05B74EE532}"/>
                    </a:ext>
                  </a:extLst>
                </p14:cNvPr>
                <p14:cNvContentPartPr/>
                <p14:nvPr/>
              </p14:nvContentPartPr>
              <p14:xfrm>
                <a:off x="7272840" y="3237973"/>
                <a:ext cx="127440" cy="23220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45F678C9-D223-74C1-84BC-4A05B74EE532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7258440" y="3223573"/>
                  <a:ext cx="155880" cy="26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7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5D5CCD0C-C63C-53F4-F92B-0750F798FD85}"/>
                    </a:ext>
                  </a:extLst>
                </p14:cNvPr>
                <p14:cNvContentPartPr/>
                <p14:nvPr/>
              </p14:nvContentPartPr>
              <p14:xfrm>
                <a:off x="7348800" y="3295213"/>
                <a:ext cx="101880" cy="6084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5D5CCD0C-C63C-53F4-F92B-0750F798FD85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7334400" y="3280813"/>
                  <a:ext cx="13032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9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C88B5ED6-FB4C-E76E-DBAC-C7F91D930480}"/>
                    </a:ext>
                  </a:extLst>
                </p14:cNvPr>
                <p14:cNvContentPartPr/>
                <p14:nvPr/>
              </p14:nvContentPartPr>
              <p14:xfrm>
                <a:off x="7467600" y="3235093"/>
                <a:ext cx="42840" cy="22176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C88B5ED6-FB4C-E76E-DBAC-C7F91D930480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7453200" y="3220670"/>
                  <a:ext cx="71280" cy="25024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1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131A759B-2092-A951-F147-6E04D2D48050}"/>
                    </a:ext>
                  </a:extLst>
                </p14:cNvPr>
                <p14:cNvContentPartPr/>
                <p14:nvPr/>
              </p14:nvContentPartPr>
              <p14:xfrm>
                <a:off x="7433400" y="3288733"/>
                <a:ext cx="144360" cy="7416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131A759B-2092-A951-F147-6E04D2D48050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7419000" y="3274403"/>
                  <a:ext cx="172800" cy="10246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3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F4F41D11-949F-A716-1C72-00EA295B89DE}"/>
                    </a:ext>
                  </a:extLst>
                </p14:cNvPr>
                <p14:cNvContentPartPr/>
                <p14:nvPr/>
              </p14:nvContentPartPr>
              <p14:xfrm>
                <a:off x="7950000" y="4614253"/>
                <a:ext cx="169560" cy="12492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F4F41D11-949F-A716-1C72-00EA295B89DE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7935600" y="4599811"/>
                  <a:ext cx="198000" cy="15344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5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C92AED07-B8AB-EDCC-4269-28E57FF314FA}"/>
                    </a:ext>
                  </a:extLst>
                </p14:cNvPr>
                <p14:cNvContentPartPr/>
                <p14:nvPr/>
              </p14:nvContentPartPr>
              <p14:xfrm>
                <a:off x="8085360" y="4617853"/>
                <a:ext cx="186480" cy="24588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C92AED07-B8AB-EDCC-4269-28E57FF314FA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8070960" y="4603432"/>
                  <a:ext cx="214920" cy="27436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7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B83DA588-BF49-407C-0264-8D7AD1454DC8}"/>
                    </a:ext>
                  </a:extLst>
                </p14:cNvPr>
                <p14:cNvContentPartPr/>
                <p14:nvPr/>
              </p14:nvContentPartPr>
              <p14:xfrm>
                <a:off x="8356440" y="4624693"/>
                <a:ext cx="42840" cy="16128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B83DA588-BF49-407C-0264-8D7AD1454DC8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8342040" y="4610293"/>
                  <a:ext cx="7128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9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32171EE2-3FFD-B4A0-6D60-76816CEDB45D}"/>
                    </a:ext>
                  </a:extLst>
                </p14:cNvPr>
                <p14:cNvContentPartPr/>
                <p14:nvPr/>
              </p14:nvContentPartPr>
              <p14:xfrm>
                <a:off x="7958640" y="5020693"/>
                <a:ext cx="84960" cy="12780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32171EE2-3FFD-B4A0-6D60-76816CEDB45D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7944240" y="5006293"/>
                  <a:ext cx="11340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1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6CCF5EE5-2E87-46D3-80CF-5902C0FB101E}"/>
                    </a:ext>
                  </a:extLst>
                </p14:cNvPr>
                <p14:cNvContentPartPr/>
                <p14:nvPr/>
              </p14:nvContentPartPr>
              <p14:xfrm>
                <a:off x="8094000" y="4940053"/>
                <a:ext cx="118800" cy="24192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6CCF5EE5-2E87-46D3-80CF-5902C0FB101E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8079644" y="4925653"/>
                  <a:ext cx="147154" cy="27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3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AA4FCE4D-E408-5C76-34A6-3008D934BE52}"/>
                    </a:ext>
                  </a:extLst>
                </p14:cNvPr>
                <p14:cNvContentPartPr/>
                <p14:nvPr/>
              </p14:nvContentPartPr>
              <p14:xfrm>
                <a:off x="8204160" y="5061013"/>
                <a:ext cx="135720" cy="10080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AA4FCE4D-E408-5C76-34A6-3008D934BE52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8193360" y="5050213"/>
                  <a:ext cx="15696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5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F77A3456-3F38-CCD9-11EB-D284E705476B}"/>
                    </a:ext>
                  </a:extLst>
                </p14:cNvPr>
                <p14:cNvContentPartPr/>
                <p14:nvPr/>
              </p14:nvContentPartPr>
              <p14:xfrm>
                <a:off x="8309280" y="4953733"/>
                <a:ext cx="462240" cy="26208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F77A3456-3F38-CCD9-11EB-D284E705476B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8298480" y="4942933"/>
                  <a:ext cx="483480" cy="28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7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E1288E8A-93F9-7343-5C47-377F02DA46BD}"/>
                    </a:ext>
                  </a:extLst>
                </p14:cNvPr>
                <p14:cNvContentPartPr/>
                <p14:nvPr/>
              </p14:nvContentPartPr>
              <p14:xfrm>
                <a:off x="7204800" y="5356213"/>
                <a:ext cx="34560" cy="1175400"/>
              </p14:xfrm>
            </p:contentPart>
          </mc:Choice>
          <mc:Fallback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E1288E8A-93F9-7343-5C47-377F02DA46BD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7190400" y="5341813"/>
                  <a:ext cx="63000" cy="120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9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4027D236-3B31-B0A0-B844-8F9C713D3AA7}"/>
                    </a:ext>
                  </a:extLst>
                </p14:cNvPr>
                <p14:cNvContentPartPr/>
                <p14:nvPr/>
              </p14:nvContentPartPr>
              <p14:xfrm>
                <a:off x="7272840" y="5389693"/>
                <a:ext cx="1558080" cy="1269360"/>
              </p14:xfrm>
            </p:contentPart>
          </mc:Choice>
          <mc:Fallback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4027D236-3B31-B0A0-B844-8F9C713D3AA7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7258440" y="5375293"/>
                  <a:ext cx="1586520" cy="129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1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04005928-29B0-8737-094A-C41A9A198FA3}"/>
                    </a:ext>
                  </a:extLst>
                </p14:cNvPr>
                <p14:cNvContentPartPr/>
                <p14:nvPr/>
              </p14:nvContentPartPr>
              <p14:xfrm>
                <a:off x="8681880" y="5678413"/>
                <a:ext cx="470880" cy="980640"/>
              </p14:xfrm>
            </p:contentPart>
          </mc:Choice>
          <mc:Fallback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04005928-29B0-8737-094A-C41A9A198FA3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8667469" y="5664013"/>
                  <a:ext cx="499342" cy="10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3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7D597A0F-2ADC-43D2-9A82-3961202FCF22}"/>
                    </a:ext>
                  </a:extLst>
                </p14:cNvPr>
                <p14:cNvContentPartPr/>
                <p14:nvPr/>
              </p14:nvContentPartPr>
              <p14:xfrm>
                <a:off x="8898240" y="5530813"/>
                <a:ext cx="34200" cy="174960"/>
              </p14:xfrm>
            </p:contentPart>
          </mc:Choice>
          <mc:Fallback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7D597A0F-2ADC-43D2-9A82-3961202FCF22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8883840" y="5516413"/>
                  <a:ext cx="6264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5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779F996D-AA9D-2DCA-ADDF-6D62B1944E4B}"/>
                    </a:ext>
                  </a:extLst>
                </p14:cNvPr>
                <p14:cNvContentPartPr/>
                <p14:nvPr/>
              </p14:nvContentPartPr>
              <p14:xfrm>
                <a:off x="8864400" y="5470333"/>
                <a:ext cx="42840" cy="7200"/>
              </p14:xfrm>
            </p:contentPart>
          </mc:Choice>
          <mc:Fallback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779F996D-AA9D-2DCA-ADDF-6D62B1944E4B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8849878" y="5455933"/>
                  <a:ext cx="71521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7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78BA4F0D-8DCE-3B7D-05B3-B90CDB8C56C6}"/>
                    </a:ext>
                  </a:extLst>
                </p14:cNvPr>
                <p14:cNvContentPartPr/>
                <p14:nvPr/>
              </p14:nvContentPartPr>
              <p14:xfrm>
                <a:off x="8949000" y="5490853"/>
                <a:ext cx="76680" cy="134640"/>
              </p14:xfrm>
            </p:contentPart>
          </mc:Choice>
          <mc:Fallback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78BA4F0D-8DCE-3B7D-05B3-B90CDB8C56C6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8934532" y="5476453"/>
                  <a:ext cx="105254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9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72AEEE28-D609-05A8-1A74-27C52EA6EBDA}"/>
                    </a:ext>
                  </a:extLst>
                </p14:cNvPr>
                <p14:cNvContentPartPr/>
                <p14:nvPr/>
              </p14:nvContentPartPr>
              <p14:xfrm>
                <a:off x="9109920" y="5538013"/>
                <a:ext cx="203400" cy="137160"/>
              </p14:xfrm>
            </p:contentPart>
          </mc:Choice>
          <mc:Fallback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72AEEE28-D609-05A8-1A74-27C52EA6EBDA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9095520" y="5523651"/>
                  <a:ext cx="231840" cy="16552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1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E207957C-E675-13B5-47DA-5D525698BE87}"/>
                    </a:ext>
                  </a:extLst>
                </p14:cNvPr>
                <p14:cNvContentPartPr/>
                <p14:nvPr/>
              </p14:nvContentPartPr>
              <p14:xfrm>
                <a:off x="9287760" y="5477533"/>
                <a:ext cx="34200" cy="67320"/>
              </p14:xfrm>
            </p:contentPart>
          </mc:Choice>
          <mc:Fallback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E207957C-E675-13B5-47DA-5D525698BE87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9273510" y="5463133"/>
                  <a:ext cx="62344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3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E1847E7E-D5BE-8383-5D1D-8F142E094D48}"/>
                    </a:ext>
                  </a:extLst>
                </p14:cNvPr>
                <p14:cNvContentPartPr/>
                <p14:nvPr/>
              </p14:nvContentPartPr>
              <p14:xfrm>
                <a:off x="9321600" y="5564293"/>
                <a:ext cx="76680" cy="101520"/>
              </p14:xfrm>
            </p:contentPart>
          </mc:Choice>
          <mc:Fallback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E1847E7E-D5BE-8383-5D1D-8F142E094D48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9307132" y="5549893"/>
                  <a:ext cx="105254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5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87F75850-3C8D-3547-E02F-30C57E81782D}"/>
                    </a:ext>
                  </a:extLst>
                </p14:cNvPr>
                <p14:cNvContentPartPr/>
                <p14:nvPr/>
              </p14:nvContentPartPr>
              <p14:xfrm>
                <a:off x="9364080" y="5564293"/>
                <a:ext cx="110520" cy="107640"/>
              </p14:xfrm>
            </p:contentPart>
          </mc:Choice>
          <mc:Fallback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87F75850-3C8D-3547-E02F-30C57E81782D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9349680" y="5549893"/>
                  <a:ext cx="13896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7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39EB0C52-E14A-10E8-11A9-80D6F557FD6A}"/>
                    </a:ext>
                  </a:extLst>
                </p14:cNvPr>
                <p14:cNvContentPartPr/>
                <p14:nvPr/>
              </p14:nvContentPartPr>
              <p14:xfrm>
                <a:off x="9456960" y="5530813"/>
                <a:ext cx="42840" cy="67320"/>
              </p14:xfrm>
            </p:contentPart>
          </mc:Choice>
          <mc:Fallback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39EB0C52-E14A-10E8-11A9-80D6F557FD6A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9442438" y="5516413"/>
                  <a:ext cx="71521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9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EB361157-14DA-C158-6BFB-733AAA530F53}"/>
                    </a:ext>
                  </a:extLst>
                </p14:cNvPr>
                <p14:cNvContentPartPr/>
                <p14:nvPr/>
              </p14:nvContentPartPr>
              <p14:xfrm>
                <a:off x="9516360" y="5618293"/>
                <a:ext cx="101880" cy="67680"/>
              </p14:xfrm>
            </p:contentPart>
          </mc:Choice>
          <mc:Fallback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EB361157-14DA-C158-6BFB-733AAA530F53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9502011" y="5603893"/>
                  <a:ext cx="13022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1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4994E73F-747A-BB5B-3CDF-BCCCD78C1C54}"/>
                    </a:ext>
                  </a:extLst>
                </p14:cNvPr>
                <p14:cNvContentPartPr/>
                <p14:nvPr/>
              </p14:nvContentPartPr>
              <p14:xfrm>
                <a:off x="9567120" y="5558173"/>
                <a:ext cx="174240" cy="288720"/>
              </p14:xfrm>
            </p:contentPart>
          </mc:Choice>
          <mc:Fallback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4994E73F-747A-BB5B-3CDF-BCCCD78C1C54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9552720" y="5543791"/>
                  <a:ext cx="202680" cy="31712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3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729F845C-9EB7-32A3-89DE-55A2CC49862D}"/>
                    </a:ext>
                  </a:extLst>
                </p14:cNvPr>
                <p14:cNvContentPartPr/>
                <p14:nvPr/>
              </p14:nvContentPartPr>
              <p14:xfrm>
                <a:off x="8508720" y="5658613"/>
                <a:ext cx="34200" cy="1041120"/>
              </p14:xfrm>
            </p:contentPart>
          </mc:Choice>
          <mc:Fallback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729F845C-9EB7-32A3-89DE-55A2CC49862D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8494320" y="5644213"/>
                  <a:ext cx="62640" cy="10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5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0D55AC81-3754-5DF9-E7AB-9593C215372E}"/>
                    </a:ext>
                  </a:extLst>
                </p14:cNvPr>
                <p14:cNvContentPartPr/>
                <p14:nvPr/>
              </p14:nvContentPartPr>
              <p14:xfrm>
                <a:off x="8238000" y="5604973"/>
                <a:ext cx="34560" cy="1007640"/>
              </p14:xfrm>
            </p:contentPart>
          </mc:Choice>
          <mc:Fallback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0D55AC81-3754-5DF9-E7AB-9593C215372E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8223600" y="5590573"/>
                  <a:ext cx="63000" cy="10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7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6AADAF11-4781-632F-FC46-600C9E26637F}"/>
                    </a:ext>
                  </a:extLst>
                </p14:cNvPr>
                <p14:cNvContentPartPr/>
                <p14:nvPr/>
              </p14:nvContentPartPr>
              <p14:xfrm>
                <a:off x="7916160" y="5503813"/>
                <a:ext cx="25920" cy="1141920"/>
              </p14:xfrm>
            </p:contentPart>
          </mc:Choice>
          <mc:Fallback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6AADAF11-4781-632F-FC46-600C9E26637F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7901957" y="5489413"/>
                  <a:ext cx="53970" cy="117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9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72AE0EA9-8C54-29B1-9E53-CDE23FD3FBA3}"/>
                    </a:ext>
                  </a:extLst>
                </p14:cNvPr>
                <p14:cNvContentPartPr/>
                <p14:nvPr/>
              </p14:nvContentPartPr>
              <p14:xfrm>
                <a:off x="7569120" y="5503813"/>
                <a:ext cx="59760" cy="1078560"/>
              </p14:xfrm>
            </p:contentPart>
          </mc:Choice>
          <mc:Fallback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72AE0EA9-8C54-29B1-9E53-CDE23FD3FBA3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7554720" y="5489408"/>
                  <a:ext cx="88200" cy="110700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1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B2CD18E1-A630-A3C4-5A05-4795B92B8AA4}"/>
                    </a:ext>
                  </a:extLst>
                </p14:cNvPr>
                <p14:cNvContentPartPr/>
                <p14:nvPr/>
              </p14:nvContentPartPr>
              <p14:xfrm>
                <a:off x="8060160" y="5315893"/>
                <a:ext cx="76680" cy="168120"/>
              </p14:xfrm>
            </p:contentPart>
          </mc:Choice>
          <mc:Fallback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B2CD18E1-A630-A3C4-5A05-4795B92B8AA4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8045760" y="5301493"/>
                  <a:ext cx="10512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3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DC77FAAE-4981-F9CA-CEC8-624137F0EB38}"/>
                    </a:ext>
                  </a:extLst>
                </p14:cNvPr>
                <p14:cNvContentPartPr/>
                <p14:nvPr/>
              </p14:nvContentPartPr>
              <p14:xfrm>
                <a:off x="8127840" y="5356213"/>
                <a:ext cx="68400" cy="228960"/>
              </p14:xfrm>
            </p:contentPart>
          </mc:Choice>
          <mc:Fallback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DC77FAAE-4981-F9CA-CEC8-624137F0EB38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8113515" y="5341790"/>
                  <a:ext cx="96691" cy="25744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5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2E004910-218C-2933-5895-D56BB51C7170}"/>
                    </a:ext>
                  </a:extLst>
                </p14:cNvPr>
                <p14:cNvContentPartPr/>
                <p14:nvPr/>
              </p14:nvContentPartPr>
              <p14:xfrm>
                <a:off x="8153400" y="5423893"/>
                <a:ext cx="59760" cy="74160"/>
              </p14:xfrm>
            </p:contentPart>
          </mc:Choice>
          <mc:Fallback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2E004910-218C-2933-5895-D56BB51C7170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8139000" y="5409493"/>
                  <a:ext cx="8820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7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36242934-C61F-5E89-BFB5-F5B9DFB043BF}"/>
                    </a:ext>
                  </a:extLst>
                </p14:cNvPr>
                <p14:cNvContentPartPr/>
                <p14:nvPr/>
              </p14:nvContentPartPr>
              <p14:xfrm>
                <a:off x="8212440" y="5315893"/>
                <a:ext cx="59760" cy="215280"/>
              </p14:xfrm>
            </p:contentPart>
          </mc:Choice>
          <mc:Fallback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36242934-C61F-5E89-BFB5-F5B9DFB043BF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8197953" y="5301493"/>
                  <a:ext cx="88372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9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60860C53-0285-5B7E-F979-C7967A5FB9C4}"/>
                    </a:ext>
                  </a:extLst>
                </p14:cNvPr>
                <p14:cNvContentPartPr/>
                <p14:nvPr/>
              </p14:nvContentPartPr>
              <p14:xfrm>
                <a:off x="8212440" y="5389693"/>
                <a:ext cx="59760" cy="27360"/>
              </p14:xfrm>
            </p:contentPart>
          </mc:Choice>
          <mc:Fallback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60860C53-0285-5B7E-F979-C7967A5FB9C4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8197953" y="5375293"/>
                  <a:ext cx="88372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1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C748515B-8E83-4D2D-0715-DE43AD60C1A0}"/>
                    </a:ext>
                  </a:extLst>
                </p14:cNvPr>
                <p14:cNvContentPartPr/>
                <p14:nvPr/>
              </p14:nvContentPartPr>
              <p14:xfrm>
                <a:off x="8957640" y="5748973"/>
                <a:ext cx="51120" cy="158400"/>
              </p14:xfrm>
            </p:contentPart>
          </mc:Choice>
          <mc:Fallback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C748515B-8E83-4D2D-0715-DE43AD60C1A0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8943240" y="5734573"/>
                  <a:ext cx="7956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3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F0F35424-D23F-F5D7-FBD6-68E8FF5A16A0}"/>
                    </a:ext>
                  </a:extLst>
                </p14:cNvPr>
                <p14:cNvContentPartPr/>
                <p14:nvPr/>
              </p14:nvContentPartPr>
              <p14:xfrm>
                <a:off x="8940720" y="6021133"/>
                <a:ext cx="59760" cy="111600"/>
              </p14:xfrm>
            </p:contentPart>
          </mc:Choice>
          <mc:Fallback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F0F35424-D23F-F5D7-FBD6-68E8FF5A16A0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8926320" y="6006733"/>
                  <a:ext cx="8820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5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B94E745D-5D90-5648-89CA-BF6E1F10E7C6}"/>
                    </a:ext>
                  </a:extLst>
                </p14:cNvPr>
                <p14:cNvContentPartPr/>
                <p14:nvPr/>
              </p14:nvContentPartPr>
              <p14:xfrm>
                <a:off x="8961240" y="6209053"/>
                <a:ext cx="47520" cy="114480"/>
              </p14:xfrm>
            </p:contentPart>
          </mc:Choice>
          <mc:Fallback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B94E745D-5D90-5648-89CA-BF6E1F10E7C6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8946730" y="6194653"/>
                  <a:ext cx="76177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7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EF202CFC-4A5A-B86A-7AF7-BA56062B10D6}"/>
                    </a:ext>
                  </a:extLst>
                </p14:cNvPr>
                <p14:cNvContentPartPr/>
                <p14:nvPr/>
              </p14:nvContentPartPr>
              <p14:xfrm>
                <a:off x="8974560" y="6413533"/>
                <a:ext cx="25920" cy="111240"/>
              </p14:xfrm>
            </p:contentPart>
          </mc:Choice>
          <mc:Fallback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EF202CFC-4A5A-B86A-7AF7-BA56062B10D6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8960160" y="6399133"/>
                  <a:ext cx="5436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9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70AFA901-8CF6-6EFF-3B0A-D7ADF18E116D}"/>
                    </a:ext>
                  </a:extLst>
                </p14:cNvPr>
                <p14:cNvContentPartPr/>
                <p14:nvPr/>
              </p14:nvContentPartPr>
              <p14:xfrm>
                <a:off x="10286760" y="3483133"/>
                <a:ext cx="428400" cy="374040"/>
              </p14:xfrm>
            </p:contentPart>
          </mc:Choice>
          <mc:Fallback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70AFA901-8CF6-6EFF-3B0A-D7ADF18E116D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10272360" y="3468733"/>
                  <a:ext cx="456840" cy="40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1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8174514C-9BB4-5C00-3D7E-52BEC8A40127}"/>
                    </a:ext>
                  </a:extLst>
                </p14:cNvPr>
                <p14:cNvContentPartPr/>
                <p14:nvPr/>
              </p14:nvContentPartPr>
              <p14:xfrm>
                <a:off x="10286760" y="3509413"/>
                <a:ext cx="360720" cy="336600"/>
              </p14:xfrm>
            </p:contentPart>
          </mc:Choice>
          <mc:Fallback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8174514C-9BB4-5C00-3D7E-52BEC8A40127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10272360" y="3495013"/>
                  <a:ext cx="389160" cy="36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3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071CE8FF-8256-9797-F5CE-9A5B9984D0D1}"/>
                    </a:ext>
                  </a:extLst>
                </p14:cNvPr>
                <p14:cNvContentPartPr/>
                <p14:nvPr/>
              </p14:nvContentPartPr>
              <p14:xfrm>
                <a:off x="8915160" y="5759413"/>
                <a:ext cx="51120" cy="168480"/>
              </p14:xfrm>
            </p:contentPart>
          </mc:Choice>
          <mc:Fallback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071CE8FF-8256-9797-F5CE-9A5B9984D0D1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8900760" y="5745013"/>
                  <a:ext cx="7956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5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969CA897-1B11-30E2-AC3B-08CDB47932AA}"/>
                    </a:ext>
                  </a:extLst>
                </p14:cNvPr>
                <p14:cNvContentPartPr/>
                <p14:nvPr/>
              </p14:nvContentPartPr>
              <p14:xfrm>
                <a:off x="8932080" y="6014293"/>
                <a:ext cx="59760" cy="135720"/>
              </p14:xfrm>
            </p:contentPart>
          </mc:Choice>
          <mc:Fallback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969CA897-1B11-30E2-AC3B-08CDB47932AA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8917593" y="5999893"/>
                  <a:ext cx="88372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7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F6C4C3D4-08D8-2902-6F35-F4940E9D3824}"/>
                    </a:ext>
                  </a:extLst>
                </p14:cNvPr>
                <p14:cNvContentPartPr/>
                <p14:nvPr/>
              </p14:nvContentPartPr>
              <p14:xfrm>
                <a:off x="8915160" y="6195733"/>
                <a:ext cx="68040" cy="158400"/>
              </p14:xfrm>
            </p:contentPart>
          </mc:Choice>
          <mc:Fallback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F6C4C3D4-08D8-2902-6F35-F4940E9D3824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8900760" y="6181366"/>
                  <a:ext cx="96480" cy="18677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9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609468E8-9787-0341-B980-A520858049EE}"/>
                    </a:ext>
                  </a:extLst>
                </p14:cNvPr>
                <p14:cNvContentPartPr/>
                <p14:nvPr/>
              </p14:nvContentPartPr>
              <p14:xfrm>
                <a:off x="8961240" y="6403813"/>
                <a:ext cx="81360" cy="154800"/>
              </p14:xfrm>
            </p:contentPart>
          </mc:Choice>
          <mc:Fallback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609468E8-9787-0341-B980-A520858049EE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8946776" y="6389413"/>
                  <a:ext cx="109926" cy="183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8" name="Group 257">
            <a:extLst>
              <a:ext uri="{FF2B5EF4-FFF2-40B4-BE49-F238E27FC236}">
                <a16:creationId xmlns:a16="http://schemas.microsoft.com/office/drawing/2014/main" id="{13C57762-B00C-A3DC-DE24-EDE51B3BE43B}"/>
              </a:ext>
            </a:extLst>
          </p:cNvPr>
          <p:cNvGrpSpPr/>
          <p:nvPr/>
        </p:nvGrpSpPr>
        <p:grpSpPr>
          <a:xfrm>
            <a:off x="6096000" y="2227813"/>
            <a:ext cx="355680" cy="900720"/>
            <a:chOff x="6096000" y="2227813"/>
            <a:chExt cx="355680" cy="900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1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D6943CC7-F7C9-748E-9DBC-C6D438C2982E}"/>
                    </a:ext>
                  </a:extLst>
                </p14:cNvPr>
                <p14:cNvContentPartPr/>
                <p14:nvPr/>
              </p14:nvContentPartPr>
              <p14:xfrm>
                <a:off x="6155040" y="2247973"/>
                <a:ext cx="228960" cy="33624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D6943CC7-F7C9-748E-9DBC-C6D438C2982E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6140640" y="2233558"/>
                  <a:ext cx="257400" cy="36471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3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EDE38A16-8CF5-D449-EE37-A7FC2C3F2767}"/>
                    </a:ext>
                  </a:extLst>
                </p14:cNvPr>
                <p14:cNvContentPartPr/>
                <p14:nvPr/>
              </p14:nvContentPartPr>
              <p14:xfrm>
                <a:off x="6248280" y="2744413"/>
                <a:ext cx="203400" cy="28908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EDE38A16-8CF5-D449-EE37-A7FC2C3F2767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6233905" y="2730013"/>
                  <a:ext cx="231790" cy="31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5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F37980D4-4C08-404B-DDDA-983B39B98A94}"/>
                    </a:ext>
                  </a:extLst>
                </p14:cNvPr>
                <p14:cNvContentPartPr/>
                <p14:nvPr/>
              </p14:nvContentPartPr>
              <p14:xfrm>
                <a:off x="6096000" y="2227813"/>
                <a:ext cx="276120" cy="433800"/>
              </p14:xfrm>
            </p:contentPart>
          </mc:Choice>
          <mc:Fallback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F37980D4-4C08-404B-DDDA-983B39B98A94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6081600" y="2213413"/>
                  <a:ext cx="304560" cy="46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7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866102CF-F957-718F-35FE-7E9C66BB0461}"/>
                    </a:ext>
                  </a:extLst>
                </p14:cNvPr>
                <p14:cNvContentPartPr/>
                <p14:nvPr/>
              </p14:nvContentPartPr>
              <p14:xfrm>
                <a:off x="6167280" y="2744413"/>
                <a:ext cx="280800" cy="384120"/>
              </p14:xfrm>
            </p:contentPart>
          </mc:Choice>
          <mc:Fallback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866102CF-F957-718F-35FE-7E9C66BB0461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6152862" y="2730013"/>
                  <a:ext cx="309277" cy="4125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4472643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DF3C5A-8D98-C5A6-A2D8-29E6278D47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E1AF2E2-208D-AC23-0B3D-F63CCE836678}"/>
              </a:ext>
            </a:extLst>
          </p:cNvPr>
          <p:cNvSpPr txBox="1"/>
          <p:nvPr/>
        </p:nvSpPr>
        <p:spPr>
          <a:xfrm>
            <a:off x="952164" y="566352"/>
            <a:ext cx="381476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/>
              <a:t>Dimensionality reduction and </a:t>
            </a:r>
          </a:p>
          <a:p>
            <a:r>
              <a:rPr lang="en-CA"/>
              <a:t>PCA – feature engineering and extraction</a:t>
            </a:r>
          </a:p>
          <a:p>
            <a:endParaRPr lang="en-CA"/>
          </a:p>
          <a:p>
            <a:endParaRPr lang="en-CA"/>
          </a:p>
          <a:p>
            <a:endParaRPr lang="en-CA"/>
          </a:p>
          <a:p>
            <a:endParaRPr lang="en-CA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E4951CE-DD13-50D0-469F-7C4F97E252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1415" y="1712685"/>
            <a:ext cx="5355772" cy="397913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86F7FAC-F9B8-48A8-BE28-C03F5E3373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967" y="1903292"/>
            <a:ext cx="5605972" cy="274542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513A6C92-F834-F3A5-FF2A-CEA51D7B924A}"/>
                  </a:ext>
                </a:extLst>
              </p14:cNvPr>
              <p14:cNvContentPartPr/>
              <p14:nvPr/>
            </p14:nvContentPartPr>
            <p14:xfrm>
              <a:off x="9065640" y="5469613"/>
              <a:ext cx="360" cy="36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513A6C92-F834-F3A5-FF2A-CEA51D7B924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059520" y="5463493"/>
                <a:ext cx="12600" cy="12600"/>
              </a:xfrm>
              <a:prstGeom prst="rect">
                <a:avLst/>
              </a:prstGeom>
            </p:spPr>
          </p:pic>
        </mc:Fallback>
      </mc:AlternateContent>
      <p:grpSp>
        <p:nvGrpSpPr>
          <p:cNvPr id="44" name="Group 43">
            <a:extLst>
              <a:ext uri="{FF2B5EF4-FFF2-40B4-BE49-F238E27FC236}">
                <a16:creationId xmlns:a16="http://schemas.microsoft.com/office/drawing/2014/main" id="{79C6BB6B-B8A0-8819-1498-71416FFC76AD}"/>
              </a:ext>
            </a:extLst>
          </p:cNvPr>
          <p:cNvGrpSpPr/>
          <p:nvPr/>
        </p:nvGrpSpPr>
        <p:grpSpPr>
          <a:xfrm>
            <a:off x="507720" y="4892533"/>
            <a:ext cx="4886640" cy="773280"/>
            <a:chOff x="507720" y="4892533"/>
            <a:chExt cx="4886640" cy="773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FDDFFF55-E088-A32B-150F-0015C236E03D}"/>
                    </a:ext>
                  </a:extLst>
                </p14:cNvPr>
                <p14:cNvContentPartPr/>
                <p14:nvPr/>
              </p14:nvContentPartPr>
              <p14:xfrm>
                <a:off x="545520" y="5020693"/>
                <a:ext cx="191160" cy="29916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FDDFFF55-E088-A32B-150F-0015C236E03D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34740" y="5009893"/>
                  <a:ext cx="21236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EC5ECA72-3A85-74CB-C725-C61C7CE95561}"/>
                    </a:ext>
                  </a:extLst>
                </p14:cNvPr>
                <p14:cNvContentPartPr/>
                <p14:nvPr/>
              </p14:nvContentPartPr>
              <p14:xfrm>
                <a:off x="584040" y="5034373"/>
                <a:ext cx="25920" cy="34344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EC5ECA72-3A85-74CB-C725-C61C7CE95561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73240" y="5023573"/>
                  <a:ext cx="47160" cy="36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81EE3127-A414-E0F3-AE63-824D40503F0C}"/>
                    </a:ext>
                  </a:extLst>
                </p14:cNvPr>
                <p14:cNvContentPartPr/>
                <p14:nvPr/>
              </p14:nvContentPartPr>
              <p14:xfrm>
                <a:off x="507720" y="5000533"/>
                <a:ext cx="525240" cy="33984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81EE3127-A414-E0F3-AE63-824D40503F0C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96920" y="4989733"/>
                  <a:ext cx="546480" cy="36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642F9093-D1AA-E42B-937E-2C250D582A4A}"/>
                    </a:ext>
                  </a:extLst>
                </p14:cNvPr>
                <p14:cNvContentPartPr/>
                <p14:nvPr/>
              </p14:nvContentPartPr>
              <p14:xfrm>
                <a:off x="1159680" y="5101333"/>
                <a:ext cx="559080" cy="23148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642F9093-D1AA-E42B-937E-2C250D582A4A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148880" y="5090533"/>
                  <a:ext cx="58032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5DE4B929-8CE7-E519-5CAF-E9B52C9F7F24}"/>
                    </a:ext>
                  </a:extLst>
                </p14:cNvPr>
                <p14:cNvContentPartPr/>
                <p14:nvPr/>
              </p14:nvContentPartPr>
              <p14:xfrm>
                <a:off x="1710120" y="5094493"/>
                <a:ext cx="245880" cy="24912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5DE4B929-8CE7-E519-5CAF-E9B52C9F7F24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699320" y="5083693"/>
                  <a:ext cx="267120" cy="27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0C946AFE-748D-7FB0-B033-87A14415DE7B}"/>
                    </a:ext>
                  </a:extLst>
                </p14:cNvPr>
                <p14:cNvContentPartPr/>
                <p14:nvPr/>
              </p14:nvContentPartPr>
              <p14:xfrm>
                <a:off x="2235000" y="5040133"/>
                <a:ext cx="203400" cy="45756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0C946AFE-748D-7FB0-B033-87A14415DE7B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2224200" y="5029333"/>
                  <a:ext cx="224640" cy="47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829FAD58-6090-A0A1-A96A-D5A17B8B82E1}"/>
                    </a:ext>
                  </a:extLst>
                </p14:cNvPr>
                <p14:cNvContentPartPr/>
                <p14:nvPr/>
              </p14:nvContentPartPr>
              <p14:xfrm>
                <a:off x="2362080" y="5242093"/>
                <a:ext cx="161280" cy="2088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829FAD58-6090-A0A1-A96A-D5A17B8B82E1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2351280" y="5231104"/>
                  <a:ext cx="182520" cy="4249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88A301A7-FA70-86ED-0C64-99446B97615C}"/>
                    </a:ext>
                  </a:extLst>
                </p14:cNvPr>
                <p14:cNvContentPartPr/>
                <p14:nvPr/>
              </p14:nvContentPartPr>
              <p14:xfrm>
                <a:off x="2793720" y="4973533"/>
                <a:ext cx="296640" cy="32328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88A301A7-FA70-86ED-0C64-99446B97615C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2782920" y="4962733"/>
                  <a:ext cx="317880" cy="34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FCC2BAD1-96FA-1876-3DD0-BCE2696860F6}"/>
                    </a:ext>
                  </a:extLst>
                </p14:cNvPr>
                <p14:cNvContentPartPr/>
                <p14:nvPr/>
              </p14:nvContentPartPr>
              <p14:xfrm>
                <a:off x="3051480" y="5027533"/>
                <a:ext cx="47520" cy="5436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FCC2BAD1-96FA-1876-3DD0-BCE2696860F6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3040598" y="5016733"/>
                  <a:ext cx="68922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6D8B3F7E-7296-0979-F19C-F83C24E81413}"/>
                    </a:ext>
                  </a:extLst>
                </p14:cNvPr>
                <p14:cNvContentPartPr/>
                <p14:nvPr/>
              </p14:nvContentPartPr>
              <p14:xfrm>
                <a:off x="3191880" y="5083333"/>
                <a:ext cx="652320" cy="24696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6D8B3F7E-7296-0979-F19C-F83C24E81413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3181080" y="5072533"/>
                  <a:ext cx="673560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E0F960CA-FA78-45B1-4E70-E49165F77ACD}"/>
                    </a:ext>
                  </a:extLst>
                </p14:cNvPr>
                <p14:cNvContentPartPr/>
                <p14:nvPr/>
              </p14:nvContentPartPr>
              <p14:xfrm>
                <a:off x="3852120" y="5087653"/>
                <a:ext cx="186480" cy="26244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E0F960CA-FA78-45B1-4E70-E49165F77ACD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3841320" y="5076853"/>
                  <a:ext cx="207720" cy="28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E2FBEBB0-0AFF-3588-986B-56ECEC190AD6}"/>
                    </a:ext>
                  </a:extLst>
                </p14:cNvPr>
                <p14:cNvContentPartPr/>
                <p14:nvPr/>
              </p14:nvContentPartPr>
              <p14:xfrm>
                <a:off x="4021320" y="5134813"/>
                <a:ext cx="42840" cy="3384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E2FBEBB0-0AFF-3588-986B-56ECEC190AD6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4010520" y="5124013"/>
                  <a:ext cx="6408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CACD2972-D955-AA0C-678A-FDE58CBBE825}"/>
                    </a:ext>
                  </a:extLst>
                </p14:cNvPr>
                <p14:cNvContentPartPr/>
                <p14:nvPr/>
              </p14:nvContentPartPr>
              <p14:xfrm>
                <a:off x="4080720" y="5127973"/>
                <a:ext cx="127440" cy="17496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CACD2972-D955-AA0C-678A-FDE58CBBE825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4069889" y="5117173"/>
                  <a:ext cx="14874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6F0E293B-F668-2105-906F-D1A1D93AC421}"/>
                    </a:ext>
                  </a:extLst>
                </p14:cNvPr>
                <p14:cNvContentPartPr/>
                <p14:nvPr/>
              </p14:nvContentPartPr>
              <p14:xfrm>
                <a:off x="4334880" y="5094493"/>
                <a:ext cx="212040" cy="26208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6F0E293B-F668-2105-906F-D1A1D93AC421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4324080" y="5083708"/>
                  <a:ext cx="233280" cy="28329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8526ED1C-7101-A21B-EBB9-85D7BD12C6D4}"/>
                    </a:ext>
                  </a:extLst>
                </p14:cNvPr>
                <p14:cNvContentPartPr/>
                <p14:nvPr/>
              </p14:nvContentPartPr>
              <p14:xfrm>
                <a:off x="4537920" y="4892533"/>
                <a:ext cx="457560" cy="42264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8526ED1C-7101-A21B-EBB9-85D7BD12C6D4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4527120" y="4881733"/>
                  <a:ext cx="478800" cy="44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A635FC48-3008-3FD2-B7D6-2726D74E4CAF}"/>
                    </a:ext>
                  </a:extLst>
                </p14:cNvPr>
                <p14:cNvContentPartPr/>
                <p14:nvPr/>
              </p14:nvContentPartPr>
              <p14:xfrm>
                <a:off x="5028960" y="4940053"/>
                <a:ext cx="17280" cy="2736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A635FC48-3008-3FD2-B7D6-2726D74E4CAF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5018160" y="4929253"/>
                  <a:ext cx="3852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804B0BC4-617A-316D-219B-8CC809E575E8}"/>
                    </a:ext>
                  </a:extLst>
                </p14:cNvPr>
                <p14:cNvContentPartPr/>
                <p14:nvPr/>
              </p14:nvContentPartPr>
              <p14:xfrm>
                <a:off x="5113560" y="4980373"/>
                <a:ext cx="9000" cy="28980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804B0BC4-617A-316D-219B-8CC809E575E8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5102310" y="4969586"/>
                  <a:ext cx="31125" cy="31101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426C94B7-08C8-D38C-43B4-EF1AA633FD4A}"/>
                    </a:ext>
                  </a:extLst>
                </p14:cNvPr>
                <p14:cNvContentPartPr/>
                <p14:nvPr/>
              </p14:nvContentPartPr>
              <p14:xfrm>
                <a:off x="5071440" y="4999813"/>
                <a:ext cx="322920" cy="66600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426C94B7-08C8-D38C-43B4-EF1AA633FD4A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5060640" y="4989013"/>
                  <a:ext cx="344160" cy="68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D3596165-521D-E504-61F1-4669B4721B8C}"/>
              </a:ext>
            </a:extLst>
          </p:cNvPr>
          <p:cNvGrpSpPr/>
          <p:nvPr/>
        </p:nvGrpSpPr>
        <p:grpSpPr>
          <a:xfrm>
            <a:off x="10887960" y="3261733"/>
            <a:ext cx="385200" cy="174960"/>
            <a:chOff x="10887960" y="3261733"/>
            <a:chExt cx="385200" cy="174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6E803515-B2F0-A4E5-3293-FDB9413E7661}"/>
                    </a:ext>
                  </a:extLst>
                </p14:cNvPr>
                <p14:cNvContentPartPr/>
                <p14:nvPr/>
              </p14:nvContentPartPr>
              <p14:xfrm>
                <a:off x="10887960" y="3355693"/>
                <a:ext cx="293040" cy="720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6E803515-B2F0-A4E5-3293-FDB9413E7661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0877160" y="3345407"/>
                  <a:ext cx="314280" cy="2742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8188E684-CBEB-9362-6FF6-8AF2427AFF5A}"/>
                    </a:ext>
                  </a:extLst>
                </p14:cNvPr>
                <p14:cNvContentPartPr/>
                <p14:nvPr/>
              </p14:nvContentPartPr>
              <p14:xfrm>
                <a:off x="11142120" y="3261733"/>
                <a:ext cx="131040" cy="17496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8188E684-CBEB-9362-6FF6-8AF2427AFF5A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11131320" y="3250933"/>
                  <a:ext cx="152280" cy="1962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92" name="TextBox 91">
            <a:extLst>
              <a:ext uri="{FF2B5EF4-FFF2-40B4-BE49-F238E27FC236}">
                <a16:creationId xmlns:a16="http://schemas.microsoft.com/office/drawing/2014/main" id="{DD0BD6BF-13B9-4A03-C285-89AB8A67FCDF}"/>
              </a:ext>
            </a:extLst>
          </p:cNvPr>
          <p:cNvSpPr txBox="1"/>
          <p:nvPr/>
        </p:nvSpPr>
        <p:spPr>
          <a:xfrm>
            <a:off x="641100" y="5513994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>
                <a:hlinkClick r:id="rId47"/>
              </a:rPr>
              <a:t>https://www.youtube.com/watch?v=9Tf-_mJhOkU</a:t>
            </a:r>
            <a:endParaRPr lang="en-CA"/>
          </a:p>
          <a:p>
            <a:r>
              <a:rPr lang="en-CA"/>
              <a:t>https://</a:t>
            </a:r>
            <a:r>
              <a:rPr lang="en-CA" err="1"/>
              <a:t>www.youtube.com</a:t>
            </a:r>
            <a:r>
              <a:rPr lang="en-CA"/>
              <a:t>/</a:t>
            </a:r>
            <a:r>
              <a:rPr lang="en-CA" err="1"/>
              <a:t>watch?v</a:t>
            </a:r>
            <a:r>
              <a:rPr lang="en-CA"/>
              <a:t>=DyxQUHz4jWg</a:t>
            </a:r>
          </a:p>
        </p:txBody>
      </p: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A3C47C2B-5AA5-A003-AB64-0EA8DFD14AA7}"/>
              </a:ext>
            </a:extLst>
          </p:cNvPr>
          <p:cNvGrpSpPr/>
          <p:nvPr/>
        </p:nvGrpSpPr>
        <p:grpSpPr>
          <a:xfrm>
            <a:off x="5249280" y="2701200"/>
            <a:ext cx="1498680" cy="926640"/>
            <a:chOff x="5249280" y="2701200"/>
            <a:chExt cx="1498680" cy="926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313842A5-8639-50D0-78B7-1B69A88B9402}"/>
                    </a:ext>
                  </a:extLst>
                </p14:cNvPr>
                <p14:cNvContentPartPr/>
                <p14:nvPr/>
              </p14:nvContentPartPr>
              <p14:xfrm>
                <a:off x="5249280" y="2909280"/>
                <a:ext cx="271440" cy="14796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313842A5-8639-50D0-78B7-1B69A88B9402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5238480" y="2898506"/>
                  <a:ext cx="292680" cy="16914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34AB3261-02C4-0346-B9D6-D4B4E7365CD0}"/>
                    </a:ext>
                  </a:extLst>
                </p14:cNvPr>
                <p14:cNvContentPartPr/>
                <p14:nvPr/>
              </p14:nvContentPartPr>
              <p14:xfrm>
                <a:off x="5587680" y="2701200"/>
                <a:ext cx="435960" cy="28224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34AB3261-02C4-0346-B9D6-D4B4E7365CD0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5576880" y="2690400"/>
                  <a:ext cx="457200" cy="30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684FE81D-E74E-06F4-3BA7-D32085059658}"/>
                    </a:ext>
                  </a:extLst>
                </p14:cNvPr>
                <p14:cNvContentPartPr/>
                <p14:nvPr/>
              </p14:nvContentPartPr>
              <p14:xfrm>
                <a:off x="5841840" y="2992800"/>
                <a:ext cx="262800" cy="15552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684FE81D-E74E-06F4-3BA7-D32085059658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5831055" y="2982000"/>
                  <a:ext cx="284011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4BC3E33C-3690-6E50-1369-98D6B421E711}"/>
                    </a:ext>
                  </a:extLst>
                </p14:cNvPr>
                <p14:cNvContentPartPr/>
                <p14:nvPr/>
              </p14:nvContentPartPr>
              <p14:xfrm>
                <a:off x="6104280" y="2976240"/>
                <a:ext cx="161280" cy="28620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4BC3E33C-3690-6E50-1369-98D6B421E711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093456" y="2965440"/>
                  <a:ext cx="182568" cy="3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73AAA20B-03D9-9B03-D8FF-1170732B3414}"/>
                    </a:ext>
                  </a:extLst>
                </p14:cNvPr>
                <p14:cNvContentPartPr/>
                <p14:nvPr/>
              </p14:nvContentPartPr>
              <p14:xfrm>
                <a:off x="6239640" y="2909280"/>
                <a:ext cx="17280" cy="720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73AAA20B-03D9-9B03-D8FF-1170732B3414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6228840" y="2898480"/>
                  <a:ext cx="3852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16BD7FDB-B895-DECB-95A8-A82F6ACA6A4E}"/>
                    </a:ext>
                  </a:extLst>
                </p14:cNvPr>
                <p14:cNvContentPartPr/>
                <p14:nvPr/>
              </p14:nvContentPartPr>
              <p14:xfrm>
                <a:off x="6299040" y="2868600"/>
                <a:ext cx="423720" cy="21240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16BD7FDB-B895-DECB-95A8-A82F6ACA6A4E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6288240" y="2857800"/>
                  <a:ext cx="44496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F9EBCA86-83A0-9CDE-26A5-C08EA48C6A9C}"/>
                    </a:ext>
                  </a:extLst>
                </p14:cNvPr>
                <p14:cNvContentPartPr/>
                <p14:nvPr/>
              </p14:nvContentPartPr>
              <p14:xfrm>
                <a:off x="6713760" y="2767440"/>
                <a:ext cx="34200" cy="25632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F9EBCA86-83A0-9CDE-26A5-C08EA48C6A9C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702960" y="2756655"/>
                  <a:ext cx="55440" cy="27753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0CA9B1A7-63B1-7152-F1F7-5FD92ED3E527}"/>
                    </a:ext>
                  </a:extLst>
                </p14:cNvPr>
                <p14:cNvContentPartPr/>
                <p14:nvPr/>
              </p14:nvContentPartPr>
              <p14:xfrm>
                <a:off x="5943360" y="3338760"/>
                <a:ext cx="93600" cy="28908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0CA9B1A7-63B1-7152-F1F7-5FD92ED3E527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932518" y="3327973"/>
                  <a:ext cx="114922" cy="31029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432ED2FB-78A1-F692-922A-63039122B1B0}"/>
                    </a:ext>
                  </a:extLst>
                </p14:cNvPr>
                <p14:cNvContentPartPr/>
                <p14:nvPr/>
              </p14:nvContentPartPr>
              <p14:xfrm>
                <a:off x="5909520" y="3399240"/>
                <a:ext cx="423720" cy="14508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432ED2FB-78A1-F692-922A-63039122B1B0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898720" y="3388413"/>
                  <a:ext cx="444960" cy="16637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B6228CA2-77D5-A4AD-093D-5184D1FE591B}"/>
                    </a:ext>
                  </a:extLst>
                </p14:cNvPr>
                <p14:cNvContentPartPr/>
                <p14:nvPr/>
              </p14:nvContentPartPr>
              <p14:xfrm>
                <a:off x="6349800" y="3251640"/>
                <a:ext cx="34200" cy="33588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B6228CA2-77D5-A4AD-093D-5184D1FE591B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339000" y="3240840"/>
                  <a:ext cx="55440" cy="35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D69452C6-89B2-C421-D28B-294951CE6E56}"/>
                    </a:ext>
                  </a:extLst>
                </p14:cNvPr>
                <p14:cNvContentPartPr/>
                <p14:nvPr/>
              </p14:nvContentPartPr>
              <p14:xfrm>
                <a:off x="6358440" y="3361800"/>
                <a:ext cx="372960" cy="20556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D69452C6-89B2-C421-D28B-294951CE6E56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6347640" y="3350981"/>
                  <a:ext cx="394200" cy="226837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3" name="Group 202">
            <a:extLst>
              <a:ext uri="{FF2B5EF4-FFF2-40B4-BE49-F238E27FC236}">
                <a16:creationId xmlns:a16="http://schemas.microsoft.com/office/drawing/2014/main" id="{0B783ED5-3606-6582-28A3-D74FAEFDFA18}"/>
              </a:ext>
            </a:extLst>
          </p:cNvPr>
          <p:cNvGrpSpPr/>
          <p:nvPr/>
        </p:nvGrpSpPr>
        <p:grpSpPr>
          <a:xfrm>
            <a:off x="4927080" y="59160"/>
            <a:ext cx="7197480" cy="1605253"/>
            <a:chOff x="4927080" y="59160"/>
            <a:chExt cx="7197480" cy="1605253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BE4C8B1C-0B4C-7DE5-3D15-BF893D25DC1C}"/>
                    </a:ext>
                  </a:extLst>
                </p14:cNvPr>
                <p14:cNvContentPartPr/>
                <p14:nvPr/>
              </p14:nvContentPartPr>
              <p14:xfrm>
                <a:off x="8974560" y="448693"/>
                <a:ext cx="43200" cy="107460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BE4C8B1C-0B4C-7DE5-3D15-BF893D25DC1C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8963760" y="437893"/>
                  <a:ext cx="64440" cy="10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A80ADBDF-D86E-95CD-169A-39A4F22997E0}"/>
                    </a:ext>
                  </a:extLst>
                </p14:cNvPr>
                <p14:cNvContentPartPr/>
                <p14:nvPr/>
              </p14:nvContentPartPr>
              <p14:xfrm>
                <a:off x="8864400" y="361573"/>
                <a:ext cx="2591280" cy="122256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A80ADBDF-D86E-95CD-169A-39A4F22997E0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8853598" y="350773"/>
                  <a:ext cx="2612523" cy="124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8A5AFA1D-C384-96E8-7771-49826129F2F4}"/>
                    </a:ext>
                  </a:extLst>
                </p14:cNvPr>
                <p14:cNvContentPartPr/>
                <p14:nvPr/>
              </p14:nvContentPartPr>
              <p14:xfrm>
                <a:off x="9364080" y="448693"/>
                <a:ext cx="51480" cy="107172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8A5AFA1D-C384-96E8-7771-49826129F2F4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9353280" y="437893"/>
                  <a:ext cx="72720" cy="10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A815CFDD-AA04-84F8-BE08-BF1734BC5571}"/>
                    </a:ext>
                  </a:extLst>
                </p14:cNvPr>
                <p14:cNvContentPartPr/>
                <p14:nvPr/>
              </p14:nvContentPartPr>
              <p14:xfrm>
                <a:off x="9626520" y="529333"/>
                <a:ext cx="51480" cy="99396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A815CFDD-AA04-84F8-BE08-BF1734BC5571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9615720" y="518533"/>
                  <a:ext cx="72720" cy="10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7B504B30-6B14-5DA1-95F6-123B441DEF12}"/>
                    </a:ext>
                  </a:extLst>
                </p14:cNvPr>
                <p14:cNvContentPartPr/>
                <p14:nvPr/>
              </p14:nvContentPartPr>
              <p14:xfrm>
                <a:off x="9939720" y="509173"/>
                <a:ext cx="107640" cy="104724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7B504B30-6B14-5DA1-95F6-123B441DEF12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9928920" y="498373"/>
                  <a:ext cx="128880" cy="10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D2726AB0-F95A-BF1D-AE43-BBDD3F8CCCDF}"/>
                    </a:ext>
                  </a:extLst>
                </p14:cNvPr>
                <p14:cNvContentPartPr/>
                <p14:nvPr/>
              </p14:nvContentPartPr>
              <p14:xfrm>
                <a:off x="10227720" y="448693"/>
                <a:ext cx="102600" cy="110520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D2726AB0-F95A-BF1D-AE43-BBDD3F8CCCDF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0216920" y="437893"/>
                  <a:ext cx="123840" cy="11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44ABF261-5D56-D9AF-C193-E09400C13800}"/>
                    </a:ext>
                  </a:extLst>
                </p14:cNvPr>
                <p14:cNvContentPartPr/>
                <p14:nvPr/>
              </p14:nvContentPartPr>
              <p14:xfrm>
                <a:off x="10616880" y="542653"/>
                <a:ext cx="34200" cy="81936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44ABF261-5D56-D9AF-C193-E09400C13800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0606080" y="531853"/>
                  <a:ext cx="55440" cy="84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180CBC85-5E0F-AF0E-A364-FE2CE374A5AF}"/>
                    </a:ext>
                  </a:extLst>
                </p14:cNvPr>
                <p14:cNvContentPartPr/>
                <p14:nvPr/>
              </p14:nvContentPartPr>
              <p14:xfrm>
                <a:off x="10913160" y="462013"/>
                <a:ext cx="64800" cy="113508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180CBC85-5E0F-AF0E-A364-FE2CE374A5AF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0902360" y="451213"/>
                  <a:ext cx="86040" cy="11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6C385669-4218-BE83-E06D-557CA94758D8}"/>
                    </a:ext>
                  </a:extLst>
                </p14:cNvPr>
                <p14:cNvContentPartPr/>
                <p14:nvPr/>
              </p14:nvContentPartPr>
              <p14:xfrm>
                <a:off x="11192880" y="341413"/>
                <a:ext cx="110520" cy="109440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6C385669-4218-BE83-E06D-557CA94758D8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1182080" y="330613"/>
                  <a:ext cx="131760" cy="11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5DB3162C-003B-43FE-F46D-70B5BCA2118B}"/>
                    </a:ext>
                  </a:extLst>
                </p14:cNvPr>
                <p14:cNvContentPartPr/>
                <p14:nvPr/>
              </p14:nvContentPartPr>
              <p14:xfrm>
                <a:off x="10616520" y="321253"/>
                <a:ext cx="110880" cy="134316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5DB3162C-003B-43FE-F46D-70B5BCA2118B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0605720" y="310453"/>
                  <a:ext cx="132120" cy="136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99783B2D-BC2F-65A4-0692-D22C0E803633}"/>
                    </a:ext>
                  </a:extLst>
                </p14:cNvPr>
                <p14:cNvContentPartPr/>
                <p14:nvPr/>
              </p14:nvContentPartPr>
              <p14:xfrm>
                <a:off x="8974560" y="690253"/>
                <a:ext cx="2523600" cy="9468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99783B2D-BC2F-65A4-0692-D22C0E803633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960160" y="675853"/>
                  <a:ext cx="255204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B40408C6-9870-B3D1-B42B-9B00095A503B}"/>
                    </a:ext>
                  </a:extLst>
                </p14:cNvPr>
                <p14:cNvContentPartPr/>
                <p14:nvPr/>
              </p14:nvContentPartPr>
              <p14:xfrm>
                <a:off x="8982840" y="1025773"/>
                <a:ext cx="2726640" cy="5436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B40408C6-9870-B3D1-B42B-9B00095A503B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8968440" y="1011468"/>
                  <a:ext cx="2755080" cy="8261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1E12C5B5-DCB6-AE5B-CD99-6110F7EAD2E6}"/>
                    </a:ext>
                  </a:extLst>
                </p14:cNvPr>
                <p14:cNvContentPartPr/>
                <p14:nvPr/>
              </p14:nvContentPartPr>
              <p14:xfrm>
                <a:off x="8965920" y="1341853"/>
                <a:ext cx="2574360" cy="7416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1E12C5B5-DCB6-AE5B-CD99-6110F7EAD2E6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8951518" y="1327453"/>
                  <a:ext cx="2602804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3242A425-349C-77A6-36BE-649428F9A646}"/>
                    </a:ext>
                  </a:extLst>
                </p14:cNvPr>
                <p14:cNvContentPartPr/>
                <p14:nvPr/>
              </p14:nvContentPartPr>
              <p14:xfrm>
                <a:off x="9245280" y="190200"/>
                <a:ext cx="2159280" cy="8784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3242A425-349C-77A6-36BE-649428F9A646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9234480" y="179400"/>
                  <a:ext cx="218052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7B70473A-E6C2-C785-3D06-46589FFA8E0A}"/>
                    </a:ext>
                  </a:extLst>
                </p14:cNvPr>
                <p14:cNvContentPartPr/>
                <p14:nvPr/>
              </p14:nvContentPartPr>
              <p14:xfrm>
                <a:off x="11107920" y="96240"/>
                <a:ext cx="373680" cy="23508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7B70473A-E6C2-C785-3D06-46589FFA8E0A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1097120" y="85440"/>
                  <a:ext cx="39492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32E0E51B-C5E6-D89F-542F-9BDB3F9E6681}"/>
                    </a:ext>
                  </a:extLst>
                </p14:cNvPr>
                <p14:cNvContentPartPr/>
                <p14:nvPr/>
              </p14:nvContentPartPr>
              <p14:xfrm>
                <a:off x="9135480" y="59160"/>
                <a:ext cx="203400" cy="29232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32E0E51B-C5E6-D89F-542F-9BDB3F9E6681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9124699" y="48360"/>
                  <a:ext cx="224602" cy="31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44765DC1-FEBF-8CC3-1045-8C69616748F6}"/>
                    </a:ext>
                  </a:extLst>
                </p14:cNvPr>
                <p14:cNvContentPartPr/>
                <p14:nvPr/>
              </p14:nvContentPartPr>
              <p14:xfrm>
                <a:off x="5028960" y="465240"/>
                <a:ext cx="34200" cy="29628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44765DC1-FEBF-8CC3-1045-8C69616748F6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5018160" y="454440"/>
                  <a:ext cx="55440" cy="31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8960E65F-A845-E7C0-1492-FF9DD428903A}"/>
                    </a:ext>
                  </a:extLst>
                </p14:cNvPr>
                <p14:cNvContentPartPr/>
                <p14:nvPr/>
              </p14:nvContentPartPr>
              <p14:xfrm>
                <a:off x="5028960" y="424920"/>
                <a:ext cx="84960" cy="21528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8960E65F-A845-E7C0-1492-FF9DD428903A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5018160" y="414120"/>
                  <a:ext cx="10620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32FE591B-5DC9-85B5-19DA-963172C3985F}"/>
                    </a:ext>
                  </a:extLst>
                </p14:cNvPr>
                <p14:cNvContentPartPr/>
                <p14:nvPr/>
              </p14:nvContentPartPr>
              <p14:xfrm>
                <a:off x="5122200" y="585480"/>
                <a:ext cx="296640" cy="14184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32FE591B-5DC9-85B5-19DA-963172C3985F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5111413" y="574707"/>
                  <a:ext cx="317854" cy="16302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A91C8730-5208-2EA4-3B5A-75D21EB3A0A2}"/>
                    </a:ext>
                  </a:extLst>
                </p14:cNvPr>
                <p14:cNvContentPartPr/>
                <p14:nvPr/>
              </p14:nvContentPartPr>
              <p14:xfrm>
                <a:off x="5427120" y="505560"/>
                <a:ext cx="25920" cy="720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A91C8730-5208-2EA4-3B5A-75D21EB3A0A2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5416320" y="494192"/>
                  <a:ext cx="47160" cy="2955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EAC09BB1-773A-B50F-F5F2-9BDAEC559F71}"/>
                    </a:ext>
                  </a:extLst>
                </p14:cNvPr>
                <p14:cNvContentPartPr/>
                <p14:nvPr/>
              </p14:nvContentPartPr>
              <p14:xfrm>
                <a:off x="5494800" y="559200"/>
                <a:ext cx="110520" cy="14508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EAC09BB1-773A-B50F-F5F2-9BDAEC559F71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5484000" y="548400"/>
                  <a:ext cx="13176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21DC5DCD-DFFE-D6B2-B09E-CF4CA16DEDAF}"/>
                    </a:ext>
                  </a:extLst>
                </p14:cNvPr>
                <p14:cNvContentPartPr/>
                <p14:nvPr/>
              </p14:nvContentPartPr>
              <p14:xfrm>
                <a:off x="5672640" y="552720"/>
                <a:ext cx="212040" cy="15840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21DC5DCD-DFFE-D6B2-B09E-CF4CA16DEDAF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5661840" y="541920"/>
                  <a:ext cx="23328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75DDEF92-C81B-1E72-31E0-778D968B2738}"/>
                    </a:ext>
                  </a:extLst>
                </p14:cNvPr>
                <p14:cNvContentPartPr/>
                <p14:nvPr/>
              </p14:nvContentPartPr>
              <p14:xfrm>
                <a:off x="5884320" y="472080"/>
                <a:ext cx="34200" cy="2052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75DDEF92-C81B-1E72-31E0-778D968B2738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5873520" y="461280"/>
                  <a:ext cx="5544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3B8B54DC-E502-0AD8-6E1A-63D2B119306E}"/>
                    </a:ext>
                  </a:extLst>
                </p14:cNvPr>
                <p14:cNvContentPartPr/>
                <p14:nvPr/>
              </p14:nvContentPartPr>
              <p14:xfrm>
                <a:off x="5977200" y="552720"/>
                <a:ext cx="42840" cy="35604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3B8B54DC-E502-0AD8-6E1A-63D2B119306E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5966308" y="541920"/>
                  <a:ext cx="64260" cy="37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C5D1E874-EAF7-94F9-C219-014711217FF2}"/>
                    </a:ext>
                  </a:extLst>
                </p14:cNvPr>
                <p14:cNvContentPartPr/>
                <p14:nvPr/>
              </p14:nvContentPartPr>
              <p14:xfrm>
                <a:off x="6011040" y="562080"/>
                <a:ext cx="84960" cy="14508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C5D1E874-EAF7-94F9-C219-014711217FF2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6000240" y="551280"/>
                  <a:ext cx="10620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A6CA8F7D-A294-4BC3-1773-6201BCFC73ED}"/>
                    </a:ext>
                  </a:extLst>
                </p14:cNvPr>
                <p14:cNvContentPartPr/>
                <p14:nvPr/>
              </p14:nvContentPartPr>
              <p14:xfrm>
                <a:off x="6146760" y="414480"/>
                <a:ext cx="271440" cy="37332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A6CA8F7D-A294-4BC3-1773-6201BCFC73ED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6135960" y="403680"/>
                  <a:ext cx="292680" cy="3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74FF28DB-A2F0-4744-CC9B-BFD9C9262332}"/>
                    </a:ext>
                  </a:extLst>
                </p14:cNvPr>
                <p14:cNvContentPartPr/>
                <p14:nvPr/>
              </p14:nvContentPartPr>
              <p14:xfrm>
                <a:off x="4927080" y="831720"/>
                <a:ext cx="1795680" cy="58140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74FF28DB-A2F0-4744-CC9B-BFD9C9262332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4916278" y="820920"/>
                  <a:ext cx="1816924" cy="60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A7E66DFB-381D-0D46-12DA-262AAA49BF54}"/>
                    </a:ext>
                  </a:extLst>
                </p14:cNvPr>
                <p14:cNvContentPartPr/>
                <p14:nvPr/>
              </p14:nvContentPartPr>
              <p14:xfrm>
                <a:off x="6671640" y="962400"/>
                <a:ext cx="34200" cy="720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A7E66DFB-381D-0D46-12DA-262AAA49BF54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6660840" y="951600"/>
                  <a:ext cx="5544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5E2AC855-1488-F29A-A4DE-B12DE52944B1}"/>
                    </a:ext>
                  </a:extLst>
                </p14:cNvPr>
                <p14:cNvContentPartPr/>
                <p14:nvPr/>
              </p14:nvContentPartPr>
              <p14:xfrm>
                <a:off x="7086360" y="851160"/>
                <a:ext cx="186480" cy="34344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5E2AC855-1488-F29A-A4DE-B12DE52944B1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7075560" y="840371"/>
                  <a:ext cx="207720" cy="36465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F418EBF8-F5A1-4F0F-6F16-C44C3802846B}"/>
                    </a:ext>
                  </a:extLst>
                </p14:cNvPr>
                <p14:cNvContentPartPr/>
                <p14:nvPr/>
              </p14:nvContentPartPr>
              <p14:xfrm>
                <a:off x="7103280" y="1035840"/>
                <a:ext cx="118800" cy="1368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F418EBF8-F5A1-4F0F-6F16-C44C3802846B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092480" y="1025040"/>
                  <a:ext cx="14004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FD0FE618-AA73-841A-3D31-26F447B84BFC}"/>
                    </a:ext>
                  </a:extLst>
                </p14:cNvPr>
                <p14:cNvContentPartPr/>
                <p14:nvPr/>
              </p14:nvContentPartPr>
              <p14:xfrm>
                <a:off x="7357440" y="978600"/>
                <a:ext cx="195120" cy="16236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FD0FE618-AA73-841A-3D31-26F447B84BFC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346640" y="967776"/>
                  <a:ext cx="216360" cy="18364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978E521F-7BF7-DAC8-EC06-CC4C52005709}"/>
                    </a:ext>
                  </a:extLst>
                </p14:cNvPr>
                <p14:cNvContentPartPr/>
                <p14:nvPr/>
              </p14:nvContentPartPr>
              <p14:xfrm>
                <a:off x="7569120" y="1002360"/>
                <a:ext cx="161280" cy="11448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978E521F-7BF7-DAC8-EC06-CC4C52005709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558320" y="991560"/>
                  <a:ext cx="18252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06884088-869F-2FC4-3BAD-A2C72509A9BE}"/>
                    </a:ext>
                  </a:extLst>
                </p14:cNvPr>
                <p14:cNvContentPartPr/>
                <p14:nvPr/>
              </p14:nvContentPartPr>
              <p14:xfrm>
                <a:off x="7789080" y="975720"/>
                <a:ext cx="93600" cy="12816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06884088-869F-2FC4-3BAD-A2C72509A9BE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7778238" y="964920"/>
                  <a:ext cx="114922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7B565329-8559-BDF3-61A4-75E9E90D260F}"/>
                    </a:ext>
                  </a:extLst>
                </p14:cNvPr>
                <p14:cNvContentPartPr/>
                <p14:nvPr/>
              </p14:nvContentPartPr>
              <p14:xfrm>
                <a:off x="7755240" y="828120"/>
                <a:ext cx="127440" cy="29556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7B565329-8559-BDF3-61A4-75E9E90D260F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7744409" y="817320"/>
                  <a:ext cx="148740" cy="31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F66774C6-B6E2-30DF-41C5-B4F45F929532}"/>
                    </a:ext>
                  </a:extLst>
                </p14:cNvPr>
                <p14:cNvContentPartPr/>
                <p14:nvPr/>
              </p14:nvContentPartPr>
              <p14:xfrm>
                <a:off x="7924800" y="995880"/>
                <a:ext cx="144360" cy="40032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F66774C6-B6E2-30DF-41C5-B4F45F929532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7914000" y="985080"/>
                  <a:ext cx="165600" cy="42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89320D60-4490-26AD-C421-CB308151091E}"/>
                    </a:ext>
                  </a:extLst>
                </p14:cNvPr>
                <p14:cNvContentPartPr/>
                <p14:nvPr/>
              </p14:nvContentPartPr>
              <p14:xfrm>
                <a:off x="8136120" y="968880"/>
                <a:ext cx="144360" cy="18144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89320D60-4490-26AD-C421-CB308151091E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8125320" y="958080"/>
                  <a:ext cx="16560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76A76135-0E36-D79F-2DC8-0A595FDC01E6}"/>
                    </a:ext>
                  </a:extLst>
                </p14:cNvPr>
                <p14:cNvContentPartPr/>
                <p14:nvPr/>
              </p14:nvContentPartPr>
              <p14:xfrm>
                <a:off x="8305680" y="948720"/>
                <a:ext cx="9000" cy="684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76A76135-0E36-D79F-2DC8-0A595FDC01E6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8294880" y="937920"/>
                  <a:ext cx="3024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CDDD1EE3-3AF4-B258-C451-5113E767B614}"/>
                    </a:ext>
                  </a:extLst>
                </p14:cNvPr>
                <p14:cNvContentPartPr/>
                <p14:nvPr/>
              </p14:nvContentPartPr>
              <p14:xfrm>
                <a:off x="8382000" y="1002360"/>
                <a:ext cx="93600" cy="14796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CDDD1EE3-3AF4-B258-C451-5113E767B614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8371200" y="991560"/>
                  <a:ext cx="11484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79D1F946-39EC-9689-DA3A-75C030F2AD25}"/>
                    </a:ext>
                  </a:extLst>
                </p14:cNvPr>
                <p14:cNvContentPartPr/>
                <p14:nvPr/>
              </p14:nvContentPartPr>
              <p14:xfrm>
                <a:off x="11209800" y="438600"/>
                <a:ext cx="448920" cy="1165320"/>
              </p14:xfrm>
            </p:contentPart>
          </mc:Choice>
          <mc:Fallback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79D1F946-39EC-9689-DA3A-75C030F2AD25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1199009" y="427800"/>
                  <a:ext cx="470143" cy="11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7D580779-54F9-E8BE-9826-5A509428FC5A}"/>
                    </a:ext>
                  </a:extLst>
                </p14:cNvPr>
                <p14:cNvContentPartPr/>
                <p14:nvPr/>
              </p14:nvContentPartPr>
              <p14:xfrm>
                <a:off x="11624520" y="145920"/>
                <a:ext cx="279720" cy="313200"/>
              </p14:xfrm>
            </p:contentPart>
          </mc:Choice>
          <mc:Fallback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7D580779-54F9-E8BE-9826-5A509428FC5A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1613720" y="135120"/>
                  <a:ext cx="300960" cy="33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1890B1B5-D8DF-89A5-F856-B2FF495DB0EC}"/>
                    </a:ext>
                  </a:extLst>
                </p14:cNvPr>
                <p14:cNvContentPartPr/>
                <p14:nvPr/>
              </p14:nvContentPartPr>
              <p14:xfrm>
                <a:off x="11878680" y="260040"/>
                <a:ext cx="245880" cy="333360"/>
              </p14:xfrm>
            </p:contentPart>
          </mc:Choice>
          <mc:Fallback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1890B1B5-D8DF-89A5-F856-B2FF495DB0EC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1867880" y="249240"/>
                  <a:ext cx="267120" cy="35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97FB31F6-284E-6073-1E5D-0482B9B80E86}"/>
                    </a:ext>
                  </a:extLst>
                </p14:cNvPr>
                <p14:cNvContentPartPr/>
                <p14:nvPr/>
              </p14:nvContentPartPr>
              <p14:xfrm>
                <a:off x="10599960" y="337800"/>
                <a:ext cx="559080" cy="1094760"/>
              </p14:xfrm>
            </p:contentPart>
          </mc:Choice>
          <mc:Fallback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97FB31F6-284E-6073-1E5D-0482B9B80E86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10589160" y="327000"/>
                  <a:ext cx="580320" cy="11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3DBA5DB8-303F-4BCB-3CA6-CA7F256CBD23}"/>
                    </a:ext>
                  </a:extLst>
                </p14:cNvPr>
                <p14:cNvContentPartPr/>
                <p14:nvPr/>
              </p14:nvContentPartPr>
              <p14:xfrm>
                <a:off x="10625520" y="404760"/>
                <a:ext cx="626760" cy="1222560"/>
              </p14:xfrm>
            </p:contentPart>
          </mc:Choice>
          <mc:Fallback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3DBA5DB8-303F-4BCB-3CA6-CA7F256CBD23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0614726" y="393963"/>
                  <a:ext cx="647988" cy="124379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B2B07A72-54C5-64BF-D551-042B2DA63F8E}"/>
                    </a:ext>
                  </a:extLst>
                </p14:cNvPr>
                <p14:cNvContentPartPr/>
                <p14:nvPr/>
              </p14:nvContentPartPr>
              <p14:xfrm>
                <a:off x="10599960" y="431760"/>
                <a:ext cx="609840" cy="1121760"/>
              </p14:xfrm>
            </p:contentPart>
          </mc:Choice>
          <mc:Fallback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B2B07A72-54C5-64BF-D551-042B2DA63F8E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0589160" y="420960"/>
                  <a:ext cx="631080" cy="11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1C9C1BDC-ACD9-1B3F-2E34-F8DA6828CCDC}"/>
                    </a:ext>
                  </a:extLst>
                </p14:cNvPr>
                <p14:cNvContentPartPr/>
                <p14:nvPr/>
              </p14:nvContentPartPr>
              <p14:xfrm>
                <a:off x="10524000" y="445080"/>
                <a:ext cx="677520" cy="1148760"/>
              </p14:xfrm>
            </p:contentPart>
          </mc:Choice>
          <mc:Fallback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1C9C1BDC-ACD9-1B3F-2E34-F8DA6828CCDC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0513206" y="434277"/>
                  <a:ext cx="698749" cy="1170007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60">
            <p14:nvContentPartPr>
              <p14:cNvPr id="204" name="Ink 203">
                <a:extLst>
                  <a:ext uri="{FF2B5EF4-FFF2-40B4-BE49-F238E27FC236}">
                    <a16:creationId xmlns:a16="http://schemas.microsoft.com/office/drawing/2014/main" id="{D15DCF68-6B88-08A6-B561-0E3A04AB1903}"/>
                  </a:ext>
                </a:extLst>
              </p14:cNvPr>
              <p14:cNvContentPartPr/>
              <p14:nvPr/>
            </p14:nvContentPartPr>
            <p14:xfrm>
              <a:off x="5189880" y="2627040"/>
              <a:ext cx="101880" cy="87840"/>
            </p14:xfrm>
          </p:contentPart>
        </mc:Choice>
        <mc:Fallback>
          <p:pic>
            <p:nvPicPr>
              <p:cNvPr id="204" name="Ink 203">
                <a:extLst>
                  <a:ext uri="{FF2B5EF4-FFF2-40B4-BE49-F238E27FC236}">
                    <a16:creationId xmlns:a16="http://schemas.microsoft.com/office/drawing/2014/main" id="{D15DCF68-6B88-08A6-B561-0E3A04AB1903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5179080" y="2616196"/>
                <a:ext cx="123120" cy="109167"/>
              </a:xfrm>
              <a:prstGeom prst="rect">
                <a:avLst/>
              </a:prstGeom>
            </p:spPr>
          </p:pic>
        </mc:Fallback>
      </mc:AlternateContent>
      <p:grpSp>
        <p:nvGrpSpPr>
          <p:cNvPr id="229" name="Group 228">
            <a:extLst>
              <a:ext uri="{FF2B5EF4-FFF2-40B4-BE49-F238E27FC236}">
                <a16:creationId xmlns:a16="http://schemas.microsoft.com/office/drawing/2014/main" id="{299C87EB-BF86-1E27-ECE9-CEAF39866F8F}"/>
              </a:ext>
            </a:extLst>
          </p:cNvPr>
          <p:cNvGrpSpPr/>
          <p:nvPr/>
        </p:nvGrpSpPr>
        <p:grpSpPr>
          <a:xfrm>
            <a:off x="3276480" y="2902440"/>
            <a:ext cx="1685160" cy="1350000"/>
            <a:chOff x="3276480" y="2902440"/>
            <a:chExt cx="1685160" cy="1350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F3318BB1-5085-2F3F-5383-FFD600FA0DDB}"/>
                    </a:ext>
                  </a:extLst>
                </p14:cNvPr>
                <p14:cNvContentPartPr/>
                <p14:nvPr/>
              </p14:nvContentPartPr>
              <p14:xfrm>
                <a:off x="4080720" y="3254520"/>
                <a:ext cx="59760" cy="104760"/>
              </p14:xfrm>
            </p:contentPart>
          </mc:Choice>
          <mc:Fallback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F3318BB1-5085-2F3F-5383-FFD600FA0DDB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4069855" y="3243720"/>
                  <a:ext cx="81129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E8D7FF85-0C7A-2E62-AD6F-73B9DC7EACCD}"/>
                    </a:ext>
                  </a:extLst>
                </p14:cNvPr>
                <p14:cNvContentPartPr/>
                <p14:nvPr/>
              </p14:nvContentPartPr>
              <p14:xfrm>
                <a:off x="4190880" y="3376200"/>
                <a:ext cx="110520" cy="124200"/>
              </p14:xfrm>
            </p:contentPart>
          </mc:Choice>
          <mc:Fallback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E8D7FF85-0C7A-2E62-AD6F-73B9DC7EACCD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4180080" y="3365400"/>
                  <a:ext cx="13176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B8CF0A8D-6F31-5AD2-F531-6EC99CA07DCA}"/>
                    </a:ext>
                  </a:extLst>
                </p14:cNvPr>
                <p14:cNvContentPartPr/>
                <p14:nvPr/>
              </p14:nvContentPartPr>
              <p14:xfrm>
                <a:off x="4207800" y="3177840"/>
                <a:ext cx="68040" cy="100800"/>
              </p14:xfrm>
            </p:contentPart>
          </mc:Choice>
          <mc:Fallback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B8CF0A8D-6F31-5AD2-F531-6EC99CA07DCA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4197057" y="3167040"/>
                  <a:ext cx="89168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378D633D-F079-7D9C-0529-D10BA1D67D93}"/>
                    </a:ext>
                  </a:extLst>
                </p14:cNvPr>
                <p14:cNvContentPartPr/>
                <p14:nvPr/>
              </p14:nvContentPartPr>
              <p14:xfrm>
                <a:off x="4301040" y="3264960"/>
                <a:ext cx="51120" cy="87480"/>
              </p14:xfrm>
            </p:contentPart>
          </mc:Choice>
          <mc:Fallback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378D633D-F079-7D9C-0529-D10BA1D67D93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4290240" y="3254160"/>
                  <a:ext cx="7236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F6FDFC45-7533-7908-A007-93C238B6C8B8}"/>
                    </a:ext>
                  </a:extLst>
                </p14:cNvPr>
                <p14:cNvContentPartPr/>
                <p14:nvPr/>
              </p14:nvContentPartPr>
              <p14:xfrm>
                <a:off x="4351800" y="3097200"/>
                <a:ext cx="51120" cy="121680"/>
              </p14:xfrm>
            </p:contentPart>
          </mc:Choice>
          <mc:Fallback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F6FDFC45-7533-7908-A007-93C238B6C8B8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4341000" y="3086400"/>
                  <a:ext cx="7236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8C5DEAEC-EC3E-6304-4581-EBCB955B1150}"/>
                    </a:ext>
                  </a:extLst>
                </p14:cNvPr>
                <p14:cNvContentPartPr/>
                <p14:nvPr/>
              </p14:nvContentPartPr>
              <p14:xfrm>
                <a:off x="4427760" y="3184320"/>
                <a:ext cx="161280" cy="93960"/>
              </p14:xfrm>
            </p:contentPart>
          </mc:Choice>
          <mc:Fallback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8C5DEAEC-EC3E-6304-4581-EBCB955B1150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4416960" y="3173520"/>
                  <a:ext cx="18252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0378523F-4EE6-FF52-8445-EF90C571C4CC}"/>
                    </a:ext>
                  </a:extLst>
                </p14:cNvPr>
                <p14:cNvContentPartPr/>
                <p14:nvPr/>
              </p14:nvContentPartPr>
              <p14:xfrm>
                <a:off x="4504080" y="3010080"/>
                <a:ext cx="101880" cy="120960"/>
              </p14:xfrm>
            </p:contentPart>
          </mc:Choice>
          <mc:Fallback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0378523F-4EE6-FF52-8445-EF90C571C4CC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4493280" y="2999280"/>
                  <a:ext cx="12312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90773C4D-8ACE-344D-BBEA-35FB608FF15B}"/>
                    </a:ext>
                  </a:extLst>
                </p14:cNvPr>
                <p14:cNvContentPartPr/>
                <p14:nvPr/>
              </p14:nvContentPartPr>
              <p14:xfrm>
                <a:off x="4622520" y="3083880"/>
                <a:ext cx="101880" cy="100800"/>
              </p14:xfrm>
            </p:contentPart>
          </mc:Choice>
          <mc:Fallback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90773C4D-8ACE-344D-BBEA-35FB608FF15B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4611720" y="3073080"/>
                  <a:ext cx="12312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95EE734A-5F3D-A6DE-3393-AFEFC6312393}"/>
                    </a:ext>
                  </a:extLst>
                </p14:cNvPr>
                <p14:cNvContentPartPr/>
                <p14:nvPr/>
              </p14:nvContentPartPr>
              <p14:xfrm>
                <a:off x="4698840" y="2902440"/>
                <a:ext cx="93600" cy="141480"/>
              </p14:xfrm>
            </p:contentPart>
          </mc:Choice>
          <mc:Fallback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95EE734A-5F3D-A6DE-3393-AFEFC6312393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4688040" y="2891640"/>
                  <a:ext cx="11484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031971BA-9602-9DE3-1C75-A465D8994E27}"/>
                    </a:ext>
                  </a:extLst>
                </p14:cNvPr>
                <p14:cNvContentPartPr/>
                <p14:nvPr/>
              </p14:nvContentPartPr>
              <p14:xfrm>
                <a:off x="4800360" y="3010080"/>
                <a:ext cx="110520" cy="54000"/>
              </p14:xfrm>
            </p:contentPart>
          </mc:Choice>
          <mc:Fallback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031971BA-9602-9DE3-1C75-A465D8994E27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4789525" y="2999280"/>
                  <a:ext cx="131829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E9305565-E47F-063D-3686-18F5B3A10B23}"/>
                    </a:ext>
                  </a:extLst>
                </p14:cNvPr>
                <p14:cNvContentPartPr/>
                <p14:nvPr/>
              </p14:nvContentPartPr>
              <p14:xfrm>
                <a:off x="4859760" y="2942760"/>
                <a:ext cx="101880" cy="228600"/>
              </p14:xfrm>
            </p:contentPart>
          </mc:Choice>
          <mc:Fallback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E9305565-E47F-063D-3686-18F5B3A10B23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4848998" y="2931977"/>
                  <a:ext cx="123045" cy="24980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E37B634D-3CCC-7534-3D88-3938D9440E44}"/>
                    </a:ext>
                  </a:extLst>
                </p14:cNvPr>
                <p14:cNvContentPartPr/>
                <p14:nvPr/>
              </p14:nvContentPartPr>
              <p14:xfrm>
                <a:off x="3894600" y="3385920"/>
                <a:ext cx="59760" cy="181440"/>
              </p14:xfrm>
            </p:contentPart>
          </mc:Choice>
          <mc:Fallback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E37B634D-3CCC-7534-3D88-3938D9440E44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3883800" y="3375120"/>
                  <a:ext cx="8100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DFAE1F14-5401-D3D4-D350-B2AF92DF8550}"/>
                    </a:ext>
                  </a:extLst>
                </p14:cNvPr>
                <p14:cNvContentPartPr/>
                <p14:nvPr/>
              </p14:nvContentPartPr>
              <p14:xfrm>
                <a:off x="3784440" y="3674280"/>
                <a:ext cx="101880" cy="47520"/>
              </p14:xfrm>
            </p:contentPart>
          </mc:Choice>
          <mc:Fallback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DFAE1F14-5401-D3D4-D350-B2AF92DF8550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3773678" y="3663480"/>
                  <a:ext cx="123045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3F208AF9-C115-4750-108F-C2B3DC54195F}"/>
                    </a:ext>
                  </a:extLst>
                </p14:cNvPr>
                <p14:cNvContentPartPr/>
                <p14:nvPr/>
              </p14:nvContentPartPr>
              <p14:xfrm>
                <a:off x="3919800" y="3627480"/>
                <a:ext cx="42840" cy="134640"/>
              </p14:xfrm>
            </p:contentPart>
          </mc:Choice>
          <mc:Fallback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3F208AF9-C115-4750-108F-C2B3DC54195F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3908908" y="3616680"/>
                  <a:ext cx="6426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D8DAD0D9-C134-2DAE-9F70-D2D52A870EC2}"/>
                    </a:ext>
                  </a:extLst>
                </p14:cNvPr>
                <p14:cNvContentPartPr/>
                <p14:nvPr/>
              </p14:nvContentPartPr>
              <p14:xfrm>
                <a:off x="3564120" y="3633960"/>
                <a:ext cx="42840" cy="114480"/>
              </p14:xfrm>
            </p:contentPart>
          </mc:Choice>
          <mc:Fallback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D8DAD0D9-C134-2DAE-9F70-D2D52A870EC2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3553320" y="3623160"/>
                  <a:ext cx="6408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B9250741-0254-B3A1-ED89-97A00B238FDC}"/>
                    </a:ext>
                  </a:extLst>
                </p14:cNvPr>
                <p14:cNvContentPartPr/>
                <p14:nvPr/>
              </p14:nvContentPartPr>
              <p14:xfrm>
                <a:off x="3496440" y="3929880"/>
                <a:ext cx="59760" cy="27000"/>
              </p14:xfrm>
            </p:contentPart>
          </mc:Choice>
          <mc:Fallback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B9250741-0254-B3A1-ED89-97A00B238FDC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3485575" y="3919080"/>
                  <a:ext cx="81129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EFF61817-1710-04E8-F3CF-660EE64BDCA5}"/>
                    </a:ext>
                  </a:extLst>
                </p14:cNvPr>
                <p14:cNvContentPartPr/>
                <p14:nvPr/>
              </p14:nvContentPartPr>
              <p14:xfrm>
                <a:off x="3598320" y="3865440"/>
                <a:ext cx="127440" cy="209160"/>
              </p14:xfrm>
            </p:contentPart>
          </mc:Choice>
          <mc:Fallback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EFF61817-1710-04E8-F3CF-660EE64BDCA5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3587520" y="3854659"/>
                  <a:ext cx="148680" cy="23036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4597A8C5-0AFD-1A90-5F8E-3B3ACC31D1FF}"/>
                    </a:ext>
                  </a:extLst>
                </p14:cNvPr>
                <p14:cNvContentPartPr/>
                <p14:nvPr/>
              </p14:nvContentPartPr>
              <p14:xfrm>
                <a:off x="3284760" y="3761760"/>
                <a:ext cx="76680" cy="154800"/>
              </p14:xfrm>
            </p:contentPart>
          </mc:Choice>
          <mc:Fallback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4597A8C5-0AFD-1A90-5F8E-3B3ACC31D1FF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3273960" y="3750960"/>
                  <a:ext cx="9792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0369FF33-D984-A28C-F4DB-9FED6E289904}"/>
                    </a:ext>
                  </a:extLst>
                </p14:cNvPr>
                <p14:cNvContentPartPr/>
                <p14:nvPr/>
              </p14:nvContentPartPr>
              <p14:xfrm>
                <a:off x="3276480" y="4050480"/>
                <a:ext cx="127440" cy="201960"/>
              </p14:xfrm>
            </p:contentPart>
          </mc:Choice>
          <mc:Fallback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0369FF33-D984-A28C-F4DB-9FED6E289904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3265680" y="4039699"/>
                  <a:ext cx="148680" cy="223162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6" name="Group 245">
            <a:extLst>
              <a:ext uri="{FF2B5EF4-FFF2-40B4-BE49-F238E27FC236}">
                <a16:creationId xmlns:a16="http://schemas.microsoft.com/office/drawing/2014/main" id="{7D5E77A6-A92A-0FC5-D559-D517885C30AC}"/>
              </a:ext>
            </a:extLst>
          </p:cNvPr>
          <p:cNvGrpSpPr/>
          <p:nvPr/>
        </p:nvGrpSpPr>
        <p:grpSpPr>
          <a:xfrm>
            <a:off x="10524000" y="458760"/>
            <a:ext cx="1067040" cy="1698840"/>
            <a:chOff x="10524000" y="458760"/>
            <a:chExt cx="1067040" cy="1698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EA595BAE-96FB-559E-9D33-6FAAA1EE4E4F}"/>
                    </a:ext>
                  </a:extLst>
                </p14:cNvPr>
                <p14:cNvContentPartPr/>
                <p14:nvPr/>
              </p14:nvContentPartPr>
              <p14:xfrm>
                <a:off x="11370720" y="572880"/>
                <a:ext cx="25920" cy="114480"/>
              </p14:xfrm>
            </p:contentPart>
          </mc:Choice>
          <mc:Fallback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EA595BAE-96FB-559E-9D33-6FAAA1EE4E4F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11355240" y="557400"/>
                  <a:ext cx="5652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A48A1DF5-128A-2F31-591C-64FC50295DBF}"/>
                    </a:ext>
                  </a:extLst>
                </p14:cNvPr>
                <p14:cNvContentPartPr/>
                <p14:nvPr/>
              </p14:nvContentPartPr>
              <p14:xfrm>
                <a:off x="11336520" y="820920"/>
                <a:ext cx="101880" cy="161640"/>
              </p14:xfrm>
            </p:contentPart>
          </mc:Choice>
          <mc:Fallback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A48A1DF5-128A-2F31-591C-64FC50295DBF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11321040" y="805440"/>
                  <a:ext cx="13248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2041435B-247A-3DE2-EC08-17C708017BDA}"/>
                    </a:ext>
                  </a:extLst>
                </p14:cNvPr>
                <p14:cNvContentPartPr/>
                <p14:nvPr/>
              </p14:nvContentPartPr>
              <p14:xfrm>
                <a:off x="11345160" y="1096320"/>
                <a:ext cx="59760" cy="188280"/>
              </p14:xfrm>
            </p:contentPart>
          </mc:Choice>
          <mc:Fallback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2041435B-247A-3DE2-EC08-17C708017BDA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11329680" y="1080840"/>
                  <a:ext cx="9036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0A258675-A74E-BC8E-853A-AF007A54CF90}"/>
                    </a:ext>
                  </a:extLst>
                </p14:cNvPr>
                <p14:cNvContentPartPr/>
                <p14:nvPr/>
              </p14:nvContentPartPr>
              <p14:xfrm>
                <a:off x="11268840" y="1297560"/>
                <a:ext cx="17280" cy="329760"/>
              </p14:xfrm>
            </p:contentPart>
          </mc:Choice>
          <mc:Fallback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0A258675-A74E-BC8E-853A-AF007A54CF90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11253360" y="1282080"/>
                  <a:ext cx="47880" cy="36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AAFECD56-C71C-189F-3A62-014CF4CB9EEA}"/>
                    </a:ext>
                  </a:extLst>
                </p14:cNvPr>
                <p14:cNvContentPartPr/>
                <p14:nvPr/>
              </p14:nvContentPartPr>
              <p14:xfrm>
                <a:off x="11251920" y="1149960"/>
                <a:ext cx="339120" cy="1007640"/>
              </p14:xfrm>
            </p:contentPart>
          </mc:Choice>
          <mc:Fallback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AAFECD56-C71C-189F-3A62-014CF4CB9EEA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11236440" y="1134480"/>
                  <a:ext cx="369720" cy="10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A8B3E095-BE6B-3A38-EBC7-C148DA1756BB}"/>
                    </a:ext>
                  </a:extLst>
                </p14:cNvPr>
                <p14:cNvContentPartPr/>
                <p14:nvPr/>
              </p14:nvContentPartPr>
              <p14:xfrm>
                <a:off x="11311320" y="1593480"/>
                <a:ext cx="93600" cy="13680"/>
              </p14:xfrm>
            </p:contentPart>
          </mc:Choice>
          <mc:Fallback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A8B3E095-BE6B-3A38-EBC7-C148DA1756BB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11295840" y="1578397"/>
                  <a:ext cx="124200" cy="4349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AD2FE897-8959-B371-C6A5-1772810D5199}"/>
                    </a:ext>
                  </a:extLst>
                </p14:cNvPr>
                <p14:cNvContentPartPr/>
                <p14:nvPr/>
              </p14:nvContentPartPr>
              <p14:xfrm>
                <a:off x="11421480" y="1492680"/>
                <a:ext cx="34200" cy="174600"/>
              </p14:xfrm>
            </p:contentPart>
          </mc:Choice>
          <mc:Fallback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AD2FE897-8959-B371-C6A5-1772810D5199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11406000" y="1477200"/>
                  <a:ext cx="6480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82F70095-5047-1FB1-E2A8-498336112904}"/>
                    </a:ext>
                  </a:extLst>
                </p14:cNvPr>
                <p14:cNvContentPartPr/>
                <p14:nvPr/>
              </p14:nvContentPartPr>
              <p14:xfrm>
                <a:off x="11395920" y="1714080"/>
                <a:ext cx="84960" cy="114480"/>
              </p14:xfrm>
            </p:contentPart>
          </mc:Choice>
          <mc:Fallback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82F70095-5047-1FB1-E2A8-498336112904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11380440" y="1698600"/>
                  <a:ext cx="11556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595D0A48-613A-351F-6C3D-24E40EB07EAF}"/>
                    </a:ext>
                  </a:extLst>
                </p14:cNvPr>
                <p14:cNvContentPartPr/>
                <p14:nvPr/>
              </p14:nvContentPartPr>
              <p14:xfrm>
                <a:off x="11429760" y="1895520"/>
                <a:ext cx="34200" cy="114480"/>
              </p14:xfrm>
            </p:contentPart>
          </mc:Choice>
          <mc:Fallback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595D0A48-613A-351F-6C3D-24E40EB07EAF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11414280" y="1880040"/>
                  <a:ext cx="6480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734DD9AB-06E1-2F1F-C0D4-524E24B25A46}"/>
                    </a:ext>
                  </a:extLst>
                </p14:cNvPr>
                <p14:cNvContentPartPr/>
                <p14:nvPr/>
              </p14:nvContentPartPr>
              <p14:xfrm>
                <a:off x="11285760" y="1754400"/>
                <a:ext cx="51120" cy="20520"/>
              </p14:xfrm>
            </p:contentPart>
          </mc:Choice>
          <mc:Fallback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734DD9AB-06E1-2F1F-C0D4-524E24B25A46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11270280" y="1738920"/>
                  <a:ext cx="8172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B11F908C-7453-69A1-EA60-85BDC8900FBF}"/>
                    </a:ext>
                  </a:extLst>
                </p14:cNvPr>
                <p14:cNvContentPartPr/>
                <p14:nvPr/>
              </p14:nvContentPartPr>
              <p14:xfrm>
                <a:off x="11328240" y="1929000"/>
                <a:ext cx="42840" cy="13680"/>
              </p14:xfrm>
            </p:contentPart>
          </mc:Choice>
          <mc:Fallback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B11F908C-7453-69A1-EA60-85BDC8900FBF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11312760" y="1913520"/>
                  <a:ext cx="734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0152EDC6-AFA1-1E34-3134-B47DCB78B301}"/>
                    </a:ext>
                  </a:extLst>
                </p14:cNvPr>
                <p14:cNvContentPartPr/>
                <p14:nvPr/>
              </p14:nvContentPartPr>
              <p14:xfrm>
                <a:off x="10616880" y="458760"/>
                <a:ext cx="592920" cy="1067760"/>
              </p14:xfrm>
            </p:contentPart>
          </mc:Choice>
          <mc:Fallback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0152EDC6-AFA1-1E34-3134-B47DCB78B301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10596360" y="438240"/>
                  <a:ext cx="633600" cy="11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1C5B9DB5-543B-8C28-C360-539D9941B1AF}"/>
                    </a:ext>
                  </a:extLst>
                </p14:cNvPr>
                <p14:cNvContentPartPr/>
                <p14:nvPr/>
              </p14:nvContentPartPr>
              <p14:xfrm>
                <a:off x="10524000" y="458760"/>
                <a:ext cx="669240" cy="1195200"/>
              </p14:xfrm>
            </p:contentPart>
          </mc:Choice>
          <mc:Fallback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1C5B9DB5-543B-8C28-C360-539D9941B1AF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10503480" y="438234"/>
                  <a:ext cx="709920" cy="1235892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26">
            <p14:nvContentPartPr>
              <p14:cNvPr id="247" name="Ink 246">
                <a:extLst>
                  <a:ext uri="{FF2B5EF4-FFF2-40B4-BE49-F238E27FC236}">
                    <a16:creationId xmlns:a16="http://schemas.microsoft.com/office/drawing/2014/main" id="{C5508008-38F1-3854-0847-E12D0FD9F7A6}"/>
                  </a:ext>
                </a:extLst>
              </p14:cNvPr>
              <p14:cNvContentPartPr/>
              <p14:nvPr/>
            </p14:nvContentPartPr>
            <p14:xfrm>
              <a:off x="3014040" y="2614080"/>
              <a:ext cx="2269440" cy="1369800"/>
            </p14:xfrm>
          </p:contentPart>
        </mc:Choice>
        <mc:Fallback>
          <p:pic>
            <p:nvPicPr>
              <p:cNvPr id="247" name="Ink 246">
                <a:extLst>
                  <a:ext uri="{FF2B5EF4-FFF2-40B4-BE49-F238E27FC236}">
                    <a16:creationId xmlns:a16="http://schemas.microsoft.com/office/drawing/2014/main" id="{C5508008-38F1-3854-0847-E12D0FD9F7A6}"/>
                  </a:ext>
                </a:extLst>
              </p:cNvPr>
              <p:cNvPicPr/>
              <p:nvPr/>
            </p:nvPicPr>
            <p:blipFill>
              <a:blip r:embed="rId227"/>
              <a:stretch>
                <a:fillRect/>
              </a:stretch>
            </p:blipFill>
            <p:spPr>
              <a:xfrm>
                <a:off x="2993520" y="2593560"/>
                <a:ext cx="2310120" cy="1410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479738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Feature Selection Methods |">
            <a:extLst>
              <a:ext uri="{FF2B5EF4-FFF2-40B4-BE49-F238E27FC236}">
                <a16:creationId xmlns:a16="http://schemas.microsoft.com/office/drawing/2014/main" id="{D0B6883C-0EA4-A6A6-DF91-E9EF229E51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969956" cy="448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100" name="Ink 2099">
                <a:extLst>
                  <a:ext uri="{FF2B5EF4-FFF2-40B4-BE49-F238E27FC236}">
                    <a16:creationId xmlns:a16="http://schemas.microsoft.com/office/drawing/2014/main" id="{E657E24D-F6BE-B885-0A89-EF231A6A7201}"/>
                  </a:ext>
                </a:extLst>
              </p14:cNvPr>
              <p14:cNvContentPartPr/>
              <p14:nvPr/>
            </p14:nvContentPartPr>
            <p14:xfrm>
              <a:off x="7771800" y="1559640"/>
              <a:ext cx="390240" cy="1826640"/>
            </p14:xfrm>
          </p:contentPart>
        </mc:Choice>
        <mc:Fallback>
          <p:pic>
            <p:nvPicPr>
              <p:cNvPr id="2100" name="Ink 2099">
                <a:extLst>
                  <a:ext uri="{FF2B5EF4-FFF2-40B4-BE49-F238E27FC236}">
                    <a16:creationId xmlns:a16="http://schemas.microsoft.com/office/drawing/2014/main" id="{E657E24D-F6BE-B885-0A89-EF231A6A720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757413" y="1545237"/>
                <a:ext cx="418654" cy="18550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123" name="Ink 2122">
                <a:extLst>
                  <a:ext uri="{FF2B5EF4-FFF2-40B4-BE49-F238E27FC236}">
                    <a16:creationId xmlns:a16="http://schemas.microsoft.com/office/drawing/2014/main" id="{FD33984B-A031-2F58-914C-8ECE4ABE65F4}"/>
                  </a:ext>
                </a:extLst>
              </p14:cNvPr>
              <p14:cNvContentPartPr/>
              <p14:nvPr/>
            </p14:nvContentPartPr>
            <p14:xfrm>
              <a:off x="8686560" y="3714600"/>
              <a:ext cx="17280" cy="14040"/>
            </p14:xfrm>
          </p:contentPart>
        </mc:Choice>
        <mc:Fallback>
          <p:pic>
            <p:nvPicPr>
              <p:cNvPr id="2123" name="Ink 2122">
                <a:extLst>
                  <a:ext uri="{FF2B5EF4-FFF2-40B4-BE49-F238E27FC236}">
                    <a16:creationId xmlns:a16="http://schemas.microsoft.com/office/drawing/2014/main" id="{FD33984B-A031-2F58-914C-8ECE4ABE65F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672160" y="3700200"/>
                <a:ext cx="45720" cy="4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2225" name="Ink 2224">
                <a:extLst>
                  <a:ext uri="{FF2B5EF4-FFF2-40B4-BE49-F238E27FC236}">
                    <a16:creationId xmlns:a16="http://schemas.microsoft.com/office/drawing/2014/main" id="{39529B90-1E80-5CA4-C2F1-69338A04263B}"/>
                  </a:ext>
                </a:extLst>
              </p14:cNvPr>
              <p14:cNvContentPartPr/>
              <p14:nvPr/>
            </p14:nvContentPartPr>
            <p14:xfrm>
              <a:off x="3386640" y="6031200"/>
              <a:ext cx="245880" cy="286200"/>
            </p14:xfrm>
          </p:contentPart>
        </mc:Choice>
        <mc:Fallback>
          <p:pic>
            <p:nvPicPr>
              <p:cNvPr id="2225" name="Ink 2224">
                <a:extLst>
                  <a:ext uri="{FF2B5EF4-FFF2-40B4-BE49-F238E27FC236}">
                    <a16:creationId xmlns:a16="http://schemas.microsoft.com/office/drawing/2014/main" id="{39529B90-1E80-5CA4-C2F1-69338A04263B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372240" y="6016800"/>
                <a:ext cx="274320" cy="31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2228" name="Ink 2227">
                <a:extLst>
                  <a:ext uri="{FF2B5EF4-FFF2-40B4-BE49-F238E27FC236}">
                    <a16:creationId xmlns:a16="http://schemas.microsoft.com/office/drawing/2014/main" id="{2ADC5D6B-7226-55C4-DE48-3093707553B0}"/>
                  </a:ext>
                </a:extLst>
              </p14:cNvPr>
              <p14:cNvContentPartPr/>
              <p14:nvPr/>
            </p14:nvContentPartPr>
            <p14:xfrm>
              <a:off x="3403560" y="6027240"/>
              <a:ext cx="152640" cy="218520"/>
            </p14:xfrm>
          </p:contentPart>
        </mc:Choice>
        <mc:Fallback>
          <p:pic>
            <p:nvPicPr>
              <p:cNvPr id="2228" name="Ink 2227">
                <a:extLst>
                  <a:ext uri="{FF2B5EF4-FFF2-40B4-BE49-F238E27FC236}">
                    <a16:creationId xmlns:a16="http://schemas.microsoft.com/office/drawing/2014/main" id="{2ADC5D6B-7226-55C4-DE48-3093707553B0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389160" y="6012840"/>
                <a:ext cx="181080" cy="246960"/>
              </a:xfrm>
              <a:prstGeom prst="rect">
                <a:avLst/>
              </a:prstGeom>
            </p:spPr>
          </p:pic>
        </mc:Fallback>
      </mc:AlternateContent>
      <p:grpSp>
        <p:nvGrpSpPr>
          <p:cNvPr id="2248" name="Group 2247">
            <a:extLst>
              <a:ext uri="{FF2B5EF4-FFF2-40B4-BE49-F238E27FC236}">
                <a16:creationId xmlns:a16="http://schemas.microsoft.com/office/drawing/2014/main" id="{596BD3E3-13B7-E1FF-8666-B7003B542510}"/>
              </a:ext>
            </a:extLst>
          </p:cNvPr>
          <p:cNvGrpSpPr/>
          <p:nvPr/>
        </p:nvGrpSpPr>
        <p:grpSpPr>
          <a:xfrm>
            <a:off x="1908480" y="4352520"/>
            <a:ext cx="9919440" cy="2197080"/>
            <a:chOff x="1908480" y="4352520"/>
            <a:chExt cx="9919440" cy="2197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2124" name="Ink 2123">
                  <a:extLst>
                    <a:ext uri="{FF2B5EF4-FFF2-40B4-BE49-F238E27FC236}">
                      <a16:creationId xmlns:a16="http://schemas.microsoft.com/office/drawing/2014/main" id="{DC2AB1BC-B3A5-F07E-A07F-A14F4877AC3E}"/>
                    </a:ext>
                  </a:extLst>
                </p14:cNvPr>
                <p14:cNvContentPartPr/>
                <p14:nvPr/>
              </p14:nvContentPartPr>
              <p14:xfrm>
                <a:off x="1908480" y="4486080"/>
                <a:ext cx="1004040" cy="495000"/>
              </p14:xfrm>
            </p:contentPart>
          </mc:Choice>
          <mc:Fallback>
            <p:pic>
              <p:nvPicPr>
                <p:cNvPr id="2124" name="Ink 2123">
                  <a:extLst>
                    <a:ext uri="{FF2B5EF4-FFF2-40B4-BE49-F238E27FC236}">
                      <a16:creationId xmlns:a16="http://schemas.microsoft.com/office/drawing/2014/main" id="{DC2AB1BC-B3A5-F07E-A07F-A14F4877AC3E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897680" y="4475272"/>
                  <a:ext cx="1025280" cy="51625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2125" name="Ink 2124">
                  <a:extLst>
                    <a:ext uri="{FF2B5EF4-FFF2-40B4-BE49-F238E27FC236}">
                      <a16:creationId xmlns:a16="http://schemas.microsoft.com/office/drawing/2014/main" id="{3BC590DF-E1AF-41CF-2996-6E12EDDF4FAA}"/>
                    </a:ext>
                  </a:extLst>
                </p14:cNvPr>
                <p14:cNvContentPartPr/>
                <p14:nvPr/>
              </p14:nvContentPartPr>
              <p14:xfrm>
                <a:off x="2971560" y="4648080"/>
                <a:ext cx="279720" cy="194760"/>
              </p14:xfrm>
            </p:contentPart>
          </mc:Choice>
          <mc:Fallback>
            <p:pic>
              <p:nvPicPr>
                <p:cNvPr id="2125" name="Ink 2124">
                  <a:extLst>
                    <a:ext uri="{FF2B5EF4-FFF2-40B4-BE49-F238E27FC236}">
                      <a16:creationId xmlns:a16="http://schemas.microsoft.com/office/drawing/2014/main" id="{3BC590DF-E1AF-41CF-2996-6E12EDDF4FAA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960760" y="4637280"/>
                  <a:ext cx="30096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2126" name="Ink 2125">
                  <a:extLst>
                    <a:ext uri="{FF2B5EF4-FFF2-40B4-BE49-F238E27FC236}">
                      <a16:creationId xmlns:a16="http://schemas.microsoft.com/office/drawing/2014/main" id="{277FFD5E-3C3B-9B99-376E-8AB5A39C486F}"/>
                    </a:ext>
                  </a:extLst>
                </p14:cNvPr>
                <p14:cNvContentPartPr/>
                <p14:nvPr/>
              </p14:nvContentPartPr>
              <p14:xfrm>
                <a:off x="3288000" y="4429560"/>
                <a:ext cx="14400" cy="547560"/>
              </p14:xfrm>
            </p:contentPart>
          </mc:Choice>
          <mc:Fallback>
            <p:pic>
              <p:nvPicPr>
                <p:cNvPr id="2126" name="Ink 2125">
                  <a:extLst>
                    <a:ext uri="{FF2B5EF4-FFF2-40B4-BE49-F238E27FC236}">
                      <a16:creationId xmlns:a16="http://schemas.microsoft.com/office/drawing/2014/main" id="{277FFD5E-3C3B-9B99-376E-8AB5A39C486F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3277200" y="4418767"/>
                  <a:ext cx="35640" cy="56878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2127" name="Ink 2126">
                  <a:extLst>
                    <a:ext uri="{FF2B5EF4-FFF2-40B4-BE49-F238E27FC236}">
                      <a16:creationId xmlns:a16="http://schemas.microsoft.com/office/drawing/2014/main" id="{361AE504-DDF0-2FA1-E184-09A943E4CC57}"/>
                    </a:ext>
                  </a:extLst>
                </p14:cNvPr>
                <p14:cNvContentPartPr/>
                <p14:nvPr/>
              </p14:nvContentPartPr>
              <p14:xfrm>
                <a:off x="3293400" y="4715040"/>
                <a:ext cx="144360" cy="127800"/>
              </p14:xfrm>
            </p:contentPart>
          </mc:Choice>
          <mc:Fallback>
            <p:pic>
              <p:nvPicPr>
                <p:cNvPr id="2127" name="Ink 2126">
                  <a:extLst>
                    <a:ext uri="{FF2B5EF4-FFF2-40B4-BE49-F238E27FC236}">
                      <a16:creationId xmlns:a16="http://schemas.microsoft.com/office/drawing/2014/main" id="{361AE504-DDF0-2FA1-E184-09A943E4CC57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3282600" y="4704270"/>
                  <a:ext cx="165600" cy="1489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2128" name="Ink 2127">
                  <a:extLst>
                    <a:ext uri="{FF2B5EF4-FFF2-40B4-BE49-F238E27FC236}">
                      <a16:creationId xmlns:a16="http://schemas.microsoft.com/office/drawing/2014/main" id="{F4C9CA7C-C27B-6669-351C-92D73E03BB99}"/>
                    </a:ext>
                  </a:extLst>
                </p14:cNvPr>
                <p14:cNvContentPartPr/>
                <p14:nvPr/>
              </p14:nvContentPartPr>
              <p14:xfrm>
                <a:off x="3411840" y="4594440"/>
                <a:ext cx="9000" cy="27000"/>
              </p14:xfrm>
            </p:contentPart>
          </mc:Choice>
          <mc:Fallback>
            <p:pic>
              <p:nvPicPr>
                <p:cNvPr id="2128" name="Ink 2127">
                  <a:extLst>
                    <a:ext uri="{FF2B5EF4-FFF2-40B4-BE49-F238E27FC236}">
                      <a16:creationId xmlns:a16="http://schemas.microsoft.com/office/drawing/2014/main" id="{F4C9CA7C-C27B-6669-351C-92D73E03BB99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3400590" y="4583494"/>
                  <a:ext cx="31125" cy="4852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2129" name="Ink 2128">
                  <a:extLst>
                    <a:ext uri="{FF2B5EF4-FFF2-40B4-BE49-F238E27FC236}">
                      <a16:creationId xmlns:a16="http://schemas.microsoft.com/office/drawing/2014/main" id="{A85A6E58-1541-A226-0741-0F60A345196A}"/>
                    </a:ext>
                  </a:extLst>
                </p14:cNvPr>
                <p14:cNvContentPartPr/>
                <p14:nvPr/>
              </p14:nvContentPartPr>
              <p14:xfrm>
                <a:off x="3505080" y="4677600"/>
                <a:ext cx="474480" cy="192240"/>
              </p14:xfrm>
            </p:contentPart>
          </mc:Choice>
          <mc:Fallback>
            <p:pic>
              <p:nvPicPr>
                <p:cNvPr id="2129" name="Ink 2128">
                  <a:extLst>
                    <a:ext uri="{FF2B5EF4-FFF2-40B4-BE49-F238E27FC236}">
                      <a16:creationId xmlns:a16="http://schemas.microsoft.com/office/drawing/2014/main" id="{A85A6E58-1541-A226-0741-0F60A345196A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3494280" y="4666800"/>
                  <a:ext cx="49572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2130" name="Ink 2129">
                  <a:extLst>
                    <a:ext uri="{FF2B5EF4-FFF2-40B4-BE49-F238E27FC236}">
                      <a16:creationId xmlns:a16="http://schemas.microsoft.com/office/drawing/2014/main" id="{82FB462B-454F-CB0D-6AC2-FB0672912DCB}"/>
                    </a:ext>
                  </a:extLst>
                </p14:cNvPr>
                <p14:cNvContentPartPr/>
                <p14:nvPr/>
              </p14:nvContentPartPr>
              <p14:xfrm>
                <a:off x="4072440" y="4715040"/>
                <a:ext cx="9000" cy="14040"/>
              </p14:xfrm>
            </p:contentPart>
          </mc:Choice>
          <mc:Fallback>
            <p:pic>
              <p:nvPicPr>
                <p:cNvPr id="2130" name="Ink 2129">
                  <a:extLst>
                    <a:ext uri="{FF2B5EF4-FFF2-40B4-BE49-F238E27FC236}">
                      <a16:creationId xmlns:a16="http://schemas.microsoft.com/office/drawing/2014/main" id="{82FB462B-454F-CB0D-6AC2-FB0672912DCB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4061640" y="4704240"/>
                  <a:ext cx="3024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2131" name="Ink 2130">
                  <a:extLst>
                    <a:ext uri="{FF2B5EF4-FFF2-40B4-BE49-F238E27FC236}">
                      <a16:creationId xmlns:a16="http://schemas.microsoft.com/office/drawing/2014/main" id="{3C944A47-1F8A-C8B1-F971-B77ABFD7FF32}"/>
                    </a:ext>
                  </a:extLst>
                </p14:cNvPr>
                <p14:cNvContentPartPr/>
                <p14:nvPr/>
              </p14:nvContentPartPr>
              <p14:xfrm>
                <a:off x="4089360" y="4721880"/>
                <a:ext cx="203400" cy="20880"/>
              </p14:xfrm>
            </p:contentPart>
          </mc:Choice>
          <mc:Fallback>
            <p:pic>
              <p:nvPicPr>
                <p:cNvPr id="2131" name="Ink 2130">
                  <a:extLst>
                    <a:ext uri="{FF2B5EF4-FFF2-40B4-BE49-F238E27FC236}">
                      <a16:creationId xmlns:a16="http://schemas.microsoft.com/office/drawing/2014/main" id="{3C944A47-1F8A-C8B1-F971-B77ABFD7FF32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4078579" y="4711080"/>
                  <a:ext cx="224602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2132" name="Ink 2131">
                  <a:extLst>
                    <a:ext uri="{FF2B5EF4-FFF2-40B4-BE49-F238E27FC236}">
                      <a16:creationId xmlns:a16="http://schemas.microsoft.com/office/drawing/2014/main" id="{EEEB81BC-9A95-333F-7DA9-A37C51F6FC0E}"/>
                    </a:ext>
                  </a:extLst>
                </p14:cNvPr>
                <p14:cNvContentPartPr/>
                <p14:nvPr/>
              </p14:nvContentPartPr>
              <p14:xfrm>
                <a:off x="4419480" y="4419840"/>
                <a:ext cx="225360" cy="463320"/>
              </p14:xfrm>
            </p:contentPart>
          </mc:Choice>
          <mc:Fallback>
            <p:pic>
              <p:nvPicPr>
                <p:cNvPr id="2132" name="Ink 2131">
                  <a:extLst>
                    <a:ext uri="{FF2B5EF4-FFF2-40B4-BE49-F238E27FC236}">
                      <a16:creationId xmlns:a16="http://schemas.microsoft.com/office/drawing/2014/main" id="{EEEB81BC-9A95-333F-7DA9-A37C51F6FC0E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4408680" y="4409040"/>
                  <a:ext cx="246600" cy="48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2133" name="Ink 2132">
                  <a:extLst>
                    <a:ext uri="{FF2B5EF4-FFF2-40B4-BE49-F238E27FC236}">
                      <a16:creationId xmlns:a16="http://schemas.microsoft.com/office/drawing/2014/main" id="{C460AF60-7CAB-0050-B50E-EB36D57EBE54}"/>
                    </a:ext>
                  </a:extLst>
                </p14:cNvPr>
                <p14:cNvContentPartPr/>
                <p14:nvPr/>
              </p14:nvContentPartPr>
              <p14:xfrm>
                <a:off x="4681920" y="4654560"/>
                <a:ext cx="203400" cy="188280"/>
              </p14:xfrm>
            </p:contentPart>
          </mc:Choice>
          <mc:Fallback>
            <p:pic>
              <p:nvPicPr>
                <p:cNvPr id="2133" name="Ink 2132">
                  <a:extLst>
                    <a:ext uri="{FF2B5EF4-FFF2-40B4-BE49-F238E27FC236}">
                      <a16:creationId xmlns:a16="http://schemas.microsoft.com/office/drawing/2014/main" id="{C460AF60-7CAB-0050-B50E-EB36D57EBE54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4671139" y="4643781"/>
                  <a:ext cx="224602" cy="20947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2134" name="Ink 2133">
                  <a:extLst>
                    <a:ext uri="{FF2B5EF4-FFF2-40B4-BE49-F238E27FC236}">
                      <a16:creationId xmlns:a16="http://schemas.microsoft.com/office/drawing/2014/main" id="{E1629995-2721-8FA6-97D7-80755935009A}"/>
                    </a:ext>
                  </a:extLst>
                </p14:cNvPr>
                <p14:cNvContentPartPr/>
                <p14:nvPr/>
              </p14:nvContentPartPr>
              <p14:xfrm>
                <a:off x="4905840" y="4621080"/>
                <a:ext cx="233640" cy="245880"/>
              </p14:xfrm>
            </p:contentPart>
          </mc:Choice>
          <mc:Fallback>
            <p:pic>
              <p:nvPicPr>
                <p:cNvPr id="2134" name="Ink 2133">
                  <a:extLst>
                    <a:ext uri="{FF2B5EF4-FFF2-40B4-BE49-F238E27FC236}">
                      <a16:creationId xmlns:a16="http://schemas.microsoft.com/office/drawing/2014/main" id="{E1629995-2721-8FA6-97D7-80755935009A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4895040" y="4610280"/>
                  <a:ext cx="254880" cy="2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2135" name="Ink 2134">
                  <a:extLst>
                    <a:ext uri="{FF2B5EF4-FFF2-40B4-BE49-F238E27FC236}">
                      <a16:creationId xmlns:a16="http://schemas.microsoft.com/office/drawing/2014/main" id="{F1B6E59F-493E-6ED9-87C2-FCD27B9EF457}"/>
                    </a:ext>
                  </a:extLst>
                </p14:cNvPr>
                <p14:cNvContentPartPr/>
                <p14:nvPr/>
              </p14:nvContentPartPr>
              <p14:xfrm>
                <a:off x="5217960" y="4392840"/>
                <a:ext cx="133920" cy="515520"/>
              </p14:xfrm>
            </p:contentPart>
          </mc:Choice>
          <mc:Fallback>
            <p:pic>
              <p:nvPicPr>
                <p:cNvPr id="2135" name="Ink 2134">
                  <a:extLst>
                    <a:ext uri="{FF2B5EF4-FFF2-40B4-BE49-F238E27FC236}">
                      <a16:creationId xmlns:a16="http://schemas.microsoft.com/office/drawing/2014/main" id="{F1B6E59F-493E-6ED9-87C2-FCD27B9EF457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5207160" y="4382040"/>
                  <a:ext cx="155160" cy="53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2136" name="Ink 2135">
                  <a:extLst>
                    <a:ext uri="{FF2B5EF4-FFF2-40B4-BE49-F238E27FC236}">
                      <a16:creationId xmlns:a16="http://schemas.microsoft.com/office/drawing/2014/main" id="{BBC0E966-7C4C-438A-91B4-32594A0B1EB4}"/>
                    </a:ext>
                  </a:extLst>
                </p14:cNvPr>
                <p14:cNvContentPartPr/>
                <p14:nvPr/>
              </p14:nvContentPartPr>
              <p14:xfrm>
                <a:off x="5757240" y="4600920"/>
                <a:ext cx="118800" cy="486720"/>
              </p14:xfrm>
            </p:contentPart>
          </mc:Choice>
          <mc:Fallback>
            <p:pic>
              <p:nvPicPr>
                <p:cNvPr id="2136" name="Ink 2135">
                  <a:extLst>
                    <a:ext uri="{FF2B5EF4-FFF2-40B4-BE49-F238E27FC236}">
                      <a16:creationId xmlns:a16="http://schemas.microsoft.com/office/drawing/2014/main" id="{BBC0E966-7C4C-438A-91B4-32594A0B1EB4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5746473" y="4590120"/>
                  <a:ext cx="139976" cy="50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2137" name="Ink 2136">
                  <a:extLst>
                    <a:ext uri="{FF2B5EF4-FFF2-40B4-BE49-F238E27FC236}">
                      <a16:creationId xmlns:a16="http://schemas.microsoft.com/office/drawing/2014/main" id="{7528A861-E8A1-B237-C3F3-C268EB30D974}"/>
                    </a:ext>
                  </a:extLst>
                </p14:cNvPr>
                <p14:cNvContentPartPr/>
                <p14:nvPr/>
              </p14:nvContentPartPr>
              <p14:xfrm>
                <a:off x="5740320" y="4708560"/>
                <a:ext cx="364320" cy="154440"/>
              </p14:xfrm>
            </p:contentPart>
          </mc:Choice>
          <mc:Fallback>
            <p:pic>
              <p:nvPicPr>
                <p:cNvPr id="2137" name="Ink 2136">
                  <a:extLst>
                    <a:ext uri="{FF2B5EF4-FFF2-40B4-BE49-F238E27FC236}">
                      <a16:creationId xmlns:a16="http://schemas.microsoft.com/office/drawing/2014/main" id="{7528A861-E8A1-B237-C3F3-C268EB30D974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5729531" y="4697760"/>
                  <a:ext cx="385539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2138" name="Ink 2137">
                  <a:extLst>
                    <a:ext uri="{FF2B5EF4-FFF2-40B4-BE49-F238E27FC236}">
                      <a16:creationId xmlns:a16="http://schemas.microsoft.com/office/drawing/2014/main" id="{175C4FA6-F9D7-FA9C-B001-9CE277A5AA27}"/>
                    </a:ext>
                  </a:extLst>
                </p14:cNvPr>
                <p14:cNvContentPartPr/>
                <p14:nvPr/>
              </p14:nvContentPartPr>
              <p14:xfrm>
                <a:off x="6155040" y="4715040"/>
                <a:ext cx="237600" cy="151920"/>
              </p14:xfrm>
            </p:contentPart>
          </mc:Choice>
          <mc:Fallback>
            <p:pic>
              <p:nvPicPr>
                <p:cNvPr id="2138" name="Ink 2137">
                  <a:extLst>
                    <a:ext uri="{FF2B5EF4-FFF2-40B4-BE49-F238E27FC236}">
                      <a16:creationId xmlns:a16="http://schemas.microsoft.com/office/drawing/2014/main" id="{175C4FA6-F9D7-FA9C-B001-9CE277A5AA27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6144224" y="4704240"/>
                  <a:ext cx="258872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2139" name="Ink 2138">
                  <a:extLst>
                    <a:ext uri="{FF2B5EF4-FFF2-40B4-BE49-F238E27FC236}">
                      <a16:creationId xmlns:a16="http://schemas.microsoft.com/office/drawing/2014/main" id="{397E6CE2-311D-7F5A-E296-3B05F5A36555}"/>
                    </a:ext>
                  </a:extLst>
                </p14:cNvPr>
                <p14:cNvContentPartPr/>
                <p14:nvPr/>
              </p14:nvContentPartPr>
              <p14:xfrm>
                <a:off x="6366720" y="4399680"/>
                <a:ext cx="93600" cy="483480"/>
              </p14:xfrm>
            </p:contentPart>
          </mc:Choice>
          <mc:Fallback>
            <p:pic>
              <p:nvPicPr>
                <p:cNvPr id="2139" name="Ink 2138">
                  <a:extLst>
                    <a:ext uri="{FF2B5EF4-FFF2-40B4-BE49-F238E27FC236}">
                      <a16:creationId xmlns:a16="http://schemas.microsoft.com/office/drawing/2014/main" id="{397E6CE2-311D-7F5A-E296-3B05F5A36555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6355878" y="4388872"/>
                  <a:ext cx="114922" cy="50473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2140" name="Ink 2139">
                  <a:extLst>
                    <a:ext uri="{FF2B5EF4-FFF2-40B4-BE49-F238E27FC236}">
                      <a16:creationId xmlns:a16="http://schemas.microsoft.com/office/drawing/2014/main" id="{9322CEDC-64CC-1A8A-7B2E-125737AFD83E}"/>
                    </a:ext>
                  </a:extLst>
                </p14:cNvPr>
                <p14:cNvContentPartPr/>
                <p14:nvPr/>
              </p14:nvContentPartPr>
              <p14:xfrm>
                <a:off x="6417480" y="4668240"/>
                <a:ext cx="796320" cy="239040"/>
              </p14:xfrm>
            </p:contentPart>
          </mc:Choice>
          <mc:Fallback>
            <p:pic>
              <p:nvPicPr>
                <p:cNvPr id="2140" name="Ink 2139">
                  <a:extLst>
                    <a:ext uri="{FF2B5EF4-FFF2-40B4-BE49-F238E27FC236}">
                      <a16:creationId xmlns:a16="http://schemas.microsoft.com/office/drawing/2014/main" id="{9322CEDC-64CC-1A8A-7B2E-125737AFD83E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6406675" y="4657440"/>
                  <a:ext cx="81757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2145" name="Ink 2144">
                  <a:extLst>
                    <a:ext uri="{FF2B5EF4-FFF2-40B4-BE49-F238E27FC236}">
                      <a16:creationId xmlns:a16="http://schemas.microsoft.com/office/drawing/2014/main" id="{6599AB50-2BAC-346B-339F-03BDE08501C3}"/>
                    </a:ext>
                  </a:extLst>
                </p14:cNvPr>
                <p14:cNvContentPartPr/>
                <p14:nvPr/>
              </p14:nvContentPartPr>
              <p14:xfrm>
                <a:off x="7560480" y="4385640"/>
                <a:ext cx="432000" cy="457200"/>
              </p14:xfrm>
            </p:contentPart>
          </mc:Choice>
          <mc:Fallback>
            <p:pic>
              <p:nvPicPr>
                <p:cNvPr id="2145" name="Ink 2144">
                  <a:extLst>
                    <a:ext uri="{FF2B5EF4-FFF2-40B4-BE49-F238E27FC236}">
                      <a16:creationId xmlns:a16="http://schemas.microsoft.com/office/drawing/2014/main" id="{6599AB50-2BAC-346B-339F-03BDE08501C3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7549680" y="4374848"/>
                  <a:ext cx="453240" cy="47842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2146" name="Ink 2145">
                  <a:extLst>
                    <a:ext uri="{FF2B5EF4-FFF2-40B4-BE49-F238E27FC236}">
                      <a16:creationId xmlns:a16="http://schemas.microsoft.com/office/drawing/2014/main" id="{777A1881-CEEB-D03C-2E57-CB7FE63F1E65}"/>
                    </a:ext>
                  </a:extLst>
                </p14:cNvPr>
                <p14:cNvContentPartPr/>
                <p14:nvPr/>
              </p14:nvContentPartPr>
              <p14:xfrm>
                <a:off x="8000760" y="4570320"/>
                <a:ext cx="212040" cy="218520"/>
              </p14:xfrm>
            </p:contentPart>
          </mc:Choice>
          <mc:Fallback>
            <p:pic>
              <p:nvPicPr>
                <p:cNvPr id="2146" name="Ink 2145">
                  <a:extLst>
                    <a:ext uri="{FF2B5EF4-FFF2-40B4-BE49-F238E27FC236}">
                      <a16:creationId xmlns:a16="http://schemas.microsoft.com/office/drawing/2014/main" id="{777A1881-CEEB-D03C-2E57-CB7FE63F1E65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7989960" y="4559520"/>
                  <a:ext cx="23328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2147" name="Ink 2146">
                  <a:extLst>
                    <a:ext uri="{FF2B5EF4-FFF2-40B4-BE49-F238E27FC236}">
                      <a16:creationId xmlns:a16="http://schemas.microsoft.com/office/drawing/2014/main" id="{F4E19613-97C7-25C6-B177-2814C4E7A9F9}"/>
                    </a:ext>
                  </a:extLst>
                </p14:cNvPr>
                <p14:cNvContentPartPr/>
                <p14:nvPr/>
              </p14:nvContentPartPr>
              <p14:xfrm>
                <a:off x="8280120" y="4560600"/>
                <a:ext cx="228960" cy="222120"/>
              </p14:xfrm>
            </p:contentPart>
          </mc:Choice>
          <mc:Fallback>
            <p:pic>
              <p:nvPicPr>
                <p:cNvPr id="2147" name="Ink 2146">
                  <a:extLst>
                    <a:ext uri="{FF2B5EF4-FFF2-40B4-BE49-F238E27FC236}">
                      <a16:creationId xmlns:a16="http://schemas.microsoft.com/office/drawing/2014/main" id="{F4E19613-97C7-25C6-B177-2814C4E7A9F9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8269320" y="4549800"/>
                  <a:ext cx="25020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2148" name="Ink 2147">
                  <a:extLst>
                    <a:ext uri="{FF2B5EF4-FFF2-40B4-BE49-F238E27FC236}">
                      <a16:creationId xmlns:a16="http://schemas.microsoft.com/office/drawing/2014/main" id="{07AA9A78-4A38-2A04-5481-0F8BE113F152}"/>
                    </a:ext>
                  </a:extLst>
                </p14:cNvPr>
                <p14:cNvContentPartPr/>
                <p14:nvPr/>
              </p14:nvContentPartPr>
              <p14:xfrm>
                <a:off x="8474880" y="4352520"/>
                <a:ext cx="93600" cy="443520"/>
              </p14:xfrm>
            </p:contentPart>
          </mc:Choice>
          <mc:Fallback>
            <p:pic>
              <p:nvPicPr>
                <p:cNvPr id="2148" name="Ink 2147">
                  <a:extLst>
                    <a:ext uri="{FF2B5EF4-FFF2-40B4-BE49-F238E27FC236}">
                      <a16:creationId xmlns:a16="http://schemas.microsoft.com/office/drawing/2014/main" id="{07AA9A78-4A38-2A04-5481-0F8BE113F152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8464038" y="4341720"/>
                  <a:ext cx="114922" cy="46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2149" name="Ink 2148">
                  <a:extLst>
                    <a:ext uri="{FF2B5EF4-FFF2-40B4-BE49-F238E27FC236}">
                      <a16:creationId xmlns:a16="http://schemas.microsoft.com/office/drawing/2014/main" id="{5811421E-725B-AD8C-07D3-A1149894BA35}"/>
                    </a:ext>
                  </a:extLst>
                </p14:cNvPr>
                <p14:cNvContentPartPr/>
                <p14:nvPr/>
              </p14:nvContentPartPr>
              <p14:xfrm>
                <a:off x="8474880" y="4603800"/>
                <a:ext cx="220320" cy="178920"/>
              </p14:xfrm>
            </p:contentPart>
          </mc:Choice>
          <mc:Fallback>
            <p:pic>
              <p:nvPicPr>
                <p:cNvPr id="2149" name="Ink 2148">
                  <a:extLst>
                    <a:ext uri="{FF2B5EF4-FFF2-40B4-BE49-F238E27FC236}">
                      <a16:creationId xmlns:a16="http://schemas.microsoft.com/office/drawing/2014/main" id="{5811421E-725B-AD8C-07D3-A1149894BA35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8464080" y="4592978"/>
                  <a:ext cx="241560" cy="20020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2150" name="Ink 2149">
                  <a:extLst>
                    <a:ext uri="{FF2B5EF4-FFF2-40B4-BE49-F238E27FC236}">
                      <a16:creationId xmlns:a16="http://schemas.microsoft.com/office/drawing/2014/main" id="{FA32EF64-B691-96B2-9945-AE2C6BE820C9}"/>
                    </a:ext>
                  </a:extLst>
                </p14:cNvPr>
                <p14:cNvContentPartPr/>
                <p14:nvPr/>
              </p14:nvContentPartPr>
              <p14:xfrm>
                <a:off x="8669640" y="4520640"/>
                <a:ext cx="34200" cy="40320"/>
              </p14:xfrm>
            </p:contentPart>
          </mc:Choice>
          <mc:Fallback>
            <p:pic>
              <p:nvPicPr>
                <p:cNvPr id="2150" name="Ink 2149">
                  <a:extLst>
                    <a:ext uri="{FF2B5EF4-FFF2-40B4-BE49-F238E27FC236}">
                      <a16:creationId xmlns:a16="http://schemas.microsoft.com/office/drawing/2014/main" id="{FA32EF64-B691-96B2-9945-AE2C6BE820C9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8658840" y="4509840"/>
                  <a:ext cx="5544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2151" name="Ink 2150">
                  <a:extLst>
                    <a:ext uri="{FF2B5EF4-FFF2-40B4-BE49-F238E27FC236}">
                      <a16:creationId xmlns:a16="http://schemas.microsoft.com/office/drawing/2014/main" id="{FB94F52F-2586-E31D-216B-E5B0AA73786E}"/>
                    </a:ext>
                  </a:extLst>
                </p14:cNvPr>
                <p14:cNvContentPartPr/>
                <p14:nvPr/>
              </p14:nvContentPartPr>
              <p14:xfrm>
                <a:off x="8794200" y="4527120"/>
                <a:ext cx="629640" cy="239040"/>
              </p14:xfrm>
            </p:contentPart>
          </mc:Choice>
          <mc:Fallback>
            <p:pic>
              <p:nvPicPr>
                <p:cNvPr id="2151" name="Ink 2150">
                  <a:extLst>
                    <a:ext uri="{FF2B5EF4-FFF2-40B4-BE49-F238E27FC236}">
                      <a16:creationId xmlns:a16="http://schemas.microsoft.com/office/drawing/2014/main" id="{FB94F52F-2586-E31D-216B-E5B0AA73786E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8783400" y="4516320"/>
                  <a:ext cx="65088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2160" name="Ink 2159">
                  <a:extLst>
                    <a:ext uri="{FF2B5EF4-FFF2-40B4-BE49-F238E27FC236}">
                      <a16:creationId xmlns:a16="http://schemas.microsoft.com/office/drawing/2014/main" id="{78483077-1D55-9BCE-029B-86803941E43B}"/>
                    </a:ext>
                  </a:extLst>
                </p14:cNvPr>
                <p14:cNvContentPartPr/>
                <p14:nvPr/>
              </p14:nvContentPartPr>
              <p14:xfrm>
                <a:off x="5875680" y="5218680"/>
                <a:ext cx="330480" cy="369720"/>
              </p14:xfrm>
            </p:contentPart>
          </mc:Choice>
          <mc:Fallback>
            <p:pic>
              <p:nvPicPr>
                <p:cNvPr id="2160" name="Ink 2159">
                  <a:extLst>
                    <a:ext uri="{FF2B5EF4-FFF2-40B4-BE49-F238E27FC236}">
                      <a16:creationId xmlns:a16="http://schemas.microsoft.com/office/drawing/2014/main" id="{78483077-1D55-9BCE-029B-86803941E43B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5864880" y="5207869"/>
                  <a:ext cx="351720" cy="39098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2161" name="Ink 2160">
                  <a:extLst>
                    <a:ext uri="{FF2B5EF4-FFF2-40B4-BE49-F238E27FC236}">
                      <a16:creationId xmlns:a16="http://schemas.microsoft.com/office/drawing/2014/main" id="{A7F87BF7-5197-FAD0-2DD8-02C9EE10F3C8}"/>
                    </a:ext>
                  </a:extLst>
                </p14:cNvPr>
                <p14:cNvContentPartPr/>
                <p14:nvPr/>
              </p14:nvContentPartPr>
              <p14:xfrm>
                <a:off x="6197520" y="5312640"/>
                <a:ext cx="59760" cy="47160"/>
              </p14:xfrm>
            </p:contentPart>
          </mc:Choice>
          <mc:Fallback>
            <p:pic>
              <p:nvPicPr>
                <p:cNvPr id="2161" name="Ink 2160">
                  <a:extLst>
                    <a:ext uri="{FF2B5EF4-FFF2-40B4-BE49-F238E27FC236}">
                      <a16:creationId xmlns:a16="http://schemas.microsoft.com/office/drawing/2014/main" id="{A7F87BF7-5197-FAD0-2DD8-02C9EE10F3C8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6186720" y="5301840"/>
                  <a:ext cx="8100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2162" name="Ink 2161">
                  <a:extLst>
                    <a:ext uri="{FF2B5EF4-FFF2-40B4-BE49-F238E27FC236}">
                      <a16:creationId xmlns:a16="http://schemas.microsoft.com/office/drawing/2014/main" id="{A586A7A8-592C-D2A7-8B88-30B018BF1F90}"/>
                    </a:ext>
                  </a:extLst>
                </p14:cNvPr>
                <p14:cNvContentPartPr/>
                <p14:nvPr/>
              </p14:nvContentPartPr>
              <p14:xfrm>
                <a:off x="6294360" y="5366280"/>
                <a:ext cx="132840" cy="336240"/>
              </p14:xfrm>
            </p:contentPart>
          </mc:Choice>
          <mc:Fallback>
            <p:pic>
              <p:nvPicPr>
                <p:cNvPr id="2162" name="Ink 2161">
                  <a:extLst>
                    <a:ext uri="{FF2B5EF4-FFF2-40B4-BE49-F238E27FC236}">
                      <a16:creationId xmlns:a16="http://schemas.microsoft.com/office/drawing/2014/main" id="{A586A7A8-592C-D2A7-8B88-30B018BF1F90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6283560" y="5355468"/>
                  <a:ext cx="154080" cy="35750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2163" name="Ink 2162">
                  <a:extLst>
                    <a:ext uri="{FF2B5EF4-FFF2-40B4-BE49-F238E27FC236}">
                      <a16:creationId xmlns:a16="http://schemas.microsoft.com/office/drawing/2014/main" id="{A23C118F-25FA-5D41-4BCD-A5C5D2BA19D5}"/>
                    </a:ext>
                  </a:extLst>
                </p14:cNvPr>
                <p14:cNvContentPartPr/>
                <p14:nvPr/>
              </p14:nvContentPartPr>
              <p14:xfrm>
                <a:off x="6493800" y="5218680"/>
                <a:ext cx="220320" cy="289800"/>
              </p14:xfrm>
            </p:contentPart>
          </mc:Choice>
          <mc:Fallback>
            <p:pic>
              <p:nvPicPr>
                <p:cNvPr id="2163" name="Ink 2162">
                  <a:extLst>
                    <a:ext uri="{FF2B5EF4-FFF2-40B4-BE49-F238E27FC236}">
                      <a16:creationId xmlns:a16="http://schemas.microsoft.com/office/drawing/2014/main" id="{A23C118F-25FA-5D41-4BCD-A5C5D2BA19D5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6483018" y="5207867"/>
                  <a:ext cx="241525" cy="31106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2164" name="Ink 2163">
                  <a:extLst>
                    <a:ext uri="{FF2B5EF4-FFF2-40B4-BE49-F238E27FC236}">
                      <a16:creationId xmlns:a16="http://schemas.microsoft.com/office/drawing/2014/main" id="{3CF52C3E-EE77-3887-81EB-A40027EC09AB}"/>
                    </a:ext>
                  </a:extLst>
                </p14:cNvPr>
                <p14:cNvContentPartPr/>
                <p14:nvPr/>
              </p14:nvContentPartPr>
              <p14:xfrm>
                <a:off x="6696840" y="5165040"/>
                <a:ext cx="127440" cy="329400"/>
              </p14:xfrm>
            </p:contentPart>
          </mc:Choice>
          <mc:Fallback>
            <p:pic>
              <p:nvPicPr>
                <p:cNvPr id="2164" name="Ink 2163">
                  <a:extLst>
                    <a:ext uri="{FF2B5EF4-FFF2-40B4-BE49-F238E27FC236}">
                      <a16:creationId xmlns:a16="http://schemas.microsoft.com/office/drawing/2014/main" id="{3CF52C3E-EE77-3887-81EB-A40027EC09AB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6686040" y="5154240"/>
                  <a:ext cx="14868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2165" name="Ink 2164">
                  <a:extLst>
                    <a:ext uri="{FF2B5EF4-FFF2-40B4-BE49-F238E27FC236}">
                      <a16:creationId xmlns:a16="http://schemas.microsoft.com/office/drawing/2014/main" id="{37C91A06-7EFE-4B28-7290-2562D948BCA9}"/>
                    </a:ext>
                  </a:extLst>
                </p14:cNvPr>
                <p14:cNvContentPartPr/>
                <p14:nvPr/>
              </p14:nvContentPartPr>
              <p14:xfrm>
                <a:off x="6815640" y="5305080"/>
                <a:ext cx="178200" cy="558360"/>
              </p14:xfrm>
            </p:contentPart>
          </mc:Choice>
          <mc:Fallback>
            <p:pic>
              <p:nvPicPr>
                <p:cNvPr id="2165" name="Ink 2164">
                  <a:extLst>
                    <a:ext uri="{FF2B5EF4-FFF2-40B4-BE49-F238E27FC236}">
                      <a16:creationId xmlns:a16="http://schemas.microsoft.com/office/drawing/2014/main" id="{37C91A06-7EFE-4B28-7290-2562D948BCA9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6804840" y="5294287"/>
                  <a:ext cx="199440" cy="57958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2166" name="Ink 2165">
                  <a:extLst>
                    <a:ext uri="{FF2B5EF4-FFF2-40B4-BE49-F238E27FC236}">
                      <a16:creationId xmlns:a16="http://schemas.microsoft.com/office/drawing/2014/main" id="{9C313274-30AF-2E7A-603F-F35AECF6A616}"/>
                    </a:ext>
                  </a:extLst>
                </p14:cNvPr>
                <p14:cNvContentPartPr/>
                <p14:nvPr/>
              </p14:nvContentPartPr>
              <p14:xfrm>
                <a:off x="7509720" y="5292840"/>
                <a:ext cx="169560" cy="215640"/>
              </p14:xfrm>
            </p:contentPart>
          </mc:Choice>
          <mc:Fallback>
            <p:pic>
              <p:nvPicPr>
                <p:cNvPr id="2166" name="Ink 2165">
                  <a:extLst>
                    <a:ext uri="{FF2B5EF4-FFF2-40B4-BE49-F238E27FC236}">
                      <a16:creationId xmlns:a16="http://schemas.microsoft.com/office/drawing/2014/main" id="{9C313274-30AF-2E7A-603F-F35AECF6A616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7498920" y="5282040"/>
                  <a:ext cx="19080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2167" name="Ink 2166">
                  <a:extLst>
                    <a:ext uri="{FF2B5EF4-FFF2-40B4-BE49-F238E27FC236}">
                      <a16:creationId xmlns:a16="http://schemas.microsoft.com/office/drawing/2014/main" id="{C96BC055-FED8-BD35-111F-64EC1A329AC4}"/>
                    </a:ext>
                  </a:extLst>
                </p14:cNvPr>
                <p14:cNvContentPartPr/>
                <p14:nvPr/>
              </p14:nvContentPartPr>
              <p14:xfrm>
                <a:off x="7645080" y="5144520"/>
                <a:ext cx="101880" cy="349920"/>
              </p14:xfrm>
            </p:contentPart>
          </mc:Choice>
          <mc:Fallback>
            <p:pic>
              <p:nvPicPr>
                <p:cNvPr id="2167" name="Ink 2166">
                  <a:extLst>
                    <a:ext uri="{FF2B5EF4-FFF2-40B4-BE49-F238E27FC236}">
                      <a16:creationId xmlns:a16="http://schemas.microsoft.com/office/drawing/2014/main" id="{C96BC055-FED8-BD35-111F-64EC1A329AC4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7634280" y="5133720"/>
                  <a:ext cx="123120" cy="37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2168" name="Ink 2167">
                  <a:extLst>
                    <a:ext uri="{FF2B5EF4-FFF2-40B4-BE49-F238E27FC236}">
                      <a16:creationId xmlns:a16="http://schemas.microsoft.com/office/drawing/2014/main" id="{F8C51B9A-44DF-F2A8-C286-8566F708DBFF}"/>
                    </a:ext>
                  </a:extLst>
                </p14:cNvPr>
                <p14:cNvContentPartPr/>
                <p14:nvPr/>
              </p14:nvContentPartPr>
              <p14:xfrm>
                <a:off x="7789080" y="5292840"/>
                <a:ext cx="195120" cy="171720"/>
              </p14:xfrm>
            </p:contentPart>
          </mc:Choice>
          <mc:Fallback>
            <p:pic>
              <p:nvPicPr>
                <p:cNvPr id="2168" name="Ink 2167">
                  <a:extLst>
                    <a:ext uri="{FF2B5EF4-FFF2-40B4-BE49-F238E27FC236}">
                      <a16:creationId xmlns:a16="http://schemas.microsoft.com/office/drawing/2014/main" id="{F8C51B9A-44DF-F2A8-C286-8566F708DBFF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7778280" y="5282040"/>
                  <a:ext cx="21636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2169" name="Ink 2168">
                  <a:extLst>
                    <a:ext uri="{FF2B5EF4-FFF2-40B4-BE49-F238E27FC236}">
                      <a16:creationId xmlns:a16="http://schemas.microsoft.com/office/drawing/2014/main" id="{20C7394A-AF9D-E3AB-C9A7-B5C4C0963F2B}"/>
                    </a:ext>
                  </a:extLst>
                </p14:cNvPr>
                <p14:cNvContentPartPr/>
                <p14:nvPr/>
              </p14:nvContentPartPr>
              <p14:xfrm>
                <a:off x="7928400" y="5252160"/>
                <a:ext cx="123480" cy="194760"/>
              </p14:xfrm>
            </p:contentPart>
          </mc:Choice>
          <mc:Fallback>
            <p:pic>
              <p:nvPicPr>
                <p:cNvPr id="2169" name="Ink 2168">
                  <a:extLst>
                    <a:ext uri="{FF2B5EF4-FFF2-40B4-BE49-F238E27FC236}">
                      <a16:creationId xmlns:a16="http://schemas.microsoft.com/office/drawing/2014/main" id="{20C7394A-AF9D-E3AB-C9A7-B5C4C0963F2B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7917631" y="5241360"/>
                  <a:ext cx="144658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2170" name="Ink 2169">
                  <a:extLst>
                    <a:ext uri="{FF2B5EF4-FFF2-40B4-BE49-F238E27FC236}">
                      <a16:creationId xmlns:a16="http://schemas.microsoft.com/office/drawing/2014/main" id="{3069E992-0CF8-1612-C0AC-ED79AF6840DE}"/>
                    </a:ext>
                  </a:extLst>
                </p14:cNvPr>
                <p14:cNvContentPartPr/>
                <p14:nvPr/>
              </p14:nvContentPartPr>
              <p14:xfrm>
                <a:off x="8102280" y="5238840"/>
                <a:ext cx="135720" cy="201960"/>
              </p14:xfrm>
            </p:contentPart>
          </mc:Choice>
          <mc:Fallback>
            <p:pic>
              <p:nvPicPr>
                <p:cNvPr id="2170" name="Ink 2169">
                  <a:extLst>
                    <a:ext uri="{FF2B5EF4-FFF2-40B4-BE49-F238E27FC236}">
                      <a16:creationId xmlns:a16="http://schemas.microsoft.com/office/drawing/2014/main" id="{3069E992-0CF8-1612-C0AC-ED79AF6840DE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8091480" y="5228040"/>
                  <a:ext cx="15696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2184" name="Ink 2183">
                  <a:extLst>
                    <a:ext uri="{FF2B5EF4-FFF2-40B4-BE49-F238E27FC236}">
                      <a16:creationId xmlns:a16="http://schemas.microsoft.com/office/drawing/2014/main" id="{40573D04-401C-2F8E-02DE-91E5A2506A6E}"/>
                    </a:ext>
                  </a:extLst>
                </p14:cNvPr>
                <p14:cNvContentPartPr/>
                <p14:nvPr/>
              </p14:nvContentPartPr>
              <p14:xfrm>
                <a:off x="5858760" y="5829600"/>
                <a:ext cx="84960" cy="329400"/>
              </p14:xfrm>
            </p:contentPart>
          </mc:Choice>
          <mc:Fallback>
            <p:pic>
              <p:nvPicPr>
                <p:cNvPr id="2184" name="Ink 2183">
                  <a:extLst>
                    <a:ext uri="{FF2B5EF4-FFF2-40B4-BE49-F238E27FC236}">
                      <a16:creationId xmlns:a16="http://schemas.microsoft.com/office/drawing/2014/main" id="{40573D04-401C-2F8E-02DE-91E5A2506A6E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5848006" y="5818788"/>
                  <a:ext cx="106110" cy="35066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2185" name="Ink 2184">
                  <a:extLst>
                    <a:ext uri="{FF2B5EF4-FFF2-40B4-BE49-F238E27FC236}">
                      <a16:creationId xmlns:a16="http://schemas.microsoft.com/office/drawing/2014/main" id="{1939DB6E-A034-4849-1CE7-C0C4AAC0BF2B}"/>
                    </a:ext>
                  </a:extLst>
                </p14:cNvPr>
                <p14:cNvContentPartPr/>
                <p14:nvPr/>
              </p14:nvContentPartPr>
              <p14:xfrm>
                <a:off x="5867400" y="5937240"/>
                <a:ext cx="203400" cy="80640"/>
              </p14:xfrm>
            </p:contentPart>
          </mc:Choice>
          <mc:Fallback>
            <p:pic>
              <p:nvPicPr>
                <p:cNvPr id="2185" name="Ink 2184">
                  <a:extLst>
                    <a:ext uri="{FF2B5EF4-FFF2-40B4-BE49-F238E27FC236}">
                      <a16:creationId xmlns:a16="http://schemas.microsoft.com/office/drawing/2014/main" id="{1939DB6E-A034-4849-1CE7-C0C4AAC0BF2B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5856600" y="5926440"/>
                  <a:ext cx="22464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2186" name="Ink 2185">
                  <a:extLst>
                    <a:ext uri="{FF2B5EF4-FFF2-40B4-BE49-F238E27FC236}">
                      <a16:creationId xmlns:a16="http://schemas.microsoft.com/office/drawing/2014/main" id="{0D015811-3A29-740E-3783-4DE4829D3B63}"/>
                    </a:ext>
                  </a:extLst>
                </p14:cNvPr>
                <p14:cNvContentPartPr/>
                <p14:nvPr/>
              </p14:nvContentPartPr>
              <p14:xfrm>
                <a:off x="6019680" y="5816280"/>
                <a:ext cx="288360" cy="289800"/>
              </p14:xfrm>
            </p:contentPart>
          </mc:Choice>
          <mc:Fallback>
            <p:pic>
              <p:nvPicPr>
                <p:cNvPr id="2186" name="Ink 2185">
                  <a:extLst>
                    <a:ext uri="{FF2B5EF4-FFF2-40B4-BE49-F238E27FC236}">
                      <a16:creationId xmlns:a16="http://schemas.microsoft.com/office/drawing/2014/main" id="{0D015811-3A29-740E-3783-4DE4829D3B63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6008880" y="5805493"/>
                  <a:ext cx="309600" cy="31101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2187" name="Ink 2186">
                  <a:extLst>
                    <a:ext uri="{FF2B5EF4-FFF2-40B4-BE49-F238E27FC236}">
                      <a16:creationId xmlns:a16="http://schemas.microsoft.com/office/drawing/2014/main" id="{6A4B1F25-B948-6F24-89A3-E1389B29D654}"/>
                    </a:ext>
                  </a:extLst>
                </p14:cNvPr>
                <p14:cNvContentPartPr/>
                <p14:nvPr/>
              </p14:nvContentPartPr>
              <p14:xfrm>
                <a:off x="6273480" y="5738520"/>
                <a:ext cx="178200" cy="366840"/>
              </p14:xfrm>
            </p:contentPart>
          </mc:Choice>
          <mc:Fallback>
            <p:pic>
              <p:nvPicPr>
                <p:cNvPr id="2187" name="Ink 2186">
                  <a:extLst>
                    <a:ext uri="{FF2B5EF4-FFF2-40B4-BE49-F238E27FC236}">
                      <a16:creationId xmlns:a16="http://schemas.microsoft.com/office/drawing/2014/main" id="{6A4B1F25-B948-6F24-89A3-E1389B29D654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6262680" y="5727720"/>
                  <a:ext cx="199440" cy="38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2188" name="Ink 2187">
                  <a:extLst>
                    <a:ext uri="{FF2B5EF4-FFF2-40B4-BE49-F238E27FC236}">
                      <a16:creationId xmlns:a16="http://schemas.microsoft.com/office/drawing/2014/main" id="{62369004-3761-DB85-BB87-8D461EDF6A29}"/>
                    </a:ext>
                  </a:extLst>
                </p14:cNvPr>
                <p14:cNvContentPartPr/>
                <p14:nvPr/>
              </p14:nvContentPartPr>
              <p14:xfrm>
                <a:off x="6366720" y="5876760"/>
                <a:ext cx="144360" cy="13320"/>
              </p14:xfrm>
            </p:contentPart>
          </mc:Choice>
          <mc:Fallback>
            <p:pic>
              <p:nvPicPr>
                <p:cNvPr id="2188" name="Ink 2187">
                  <a:extLst>
                    <a:ext uri="{FF2B5EF4-FFF2-40B4-BE49-F238E27FC236}">
                      <a16:creationId xmlns:a16="http://schemas.microsoft.com/office/drawing/2014/main" id="{62369004-3761-DB85-BB87-8D461EDF6A29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6355893" y="5865960"/>
                  <a:ext cx="165653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2193" name="Ink 2192">
                  <a:extLst>
                    <a:ext uri="{FF2B5EF4-FFF2-40B4-BE49-F238E27FC236}">
                      <a16:creationId xmlns:a16="http://schemas.microsoft.com/office/drawing/2014/main" id="{B9A6B76D-9865-5064-A1C5-3F178909D055}"/>
                    </a:ext>
                  </a:extLst>
                </p14:cNvPr>
                <p14:cNvContentPartPr/>
                <p14:nvPr/>
              </p14:nvContentPartPr>
              <p14:xfrm>
                <a:off x="6908520" y="5917080"/>
                <a:ext cx="59760" cy="47160"/>
              </p14:xfrm>
            </p:contentPart>
          </mc:Choice>
          <mc:Fallback>
            <p:pic>
              <p:nvPicPr>
                <p:cNvPr id="2193" name="Ink 2192">
                  <a:extLst>
                    <a:ext uri="{FF2B5EF4-FFF2-40B4-BE49-F238E27FC236}">
                      <a16:creationId xmlns:a16="http://schemas.microsoft.com/office/drawing/2014/main" id="{B9A6B76D-9865-5064-A1C5-3F178909D055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6897655" y="5906280"/>
                  <a:ext cx="81129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2194" name="Ink 2193">
                  <a:extLst>
                    <a:ext uri="{FF2B5EF4-FFF2-40B4-BE49-F238E27FC236}">
                      <a16:creationId xmlns:a16="http://schemas.microsoft.com/office/drawing/2014/main" id="{B64B0E57-B7CE-1CD2-D7D8-6A278AFCF916}"/>
                    </a:ext>
                  </a:extLst>
                </p14:cNvPr>
                <p14:cNvContentPartPr/>
                <p14:nvPr/>
              </p14:nvContentPartPr>
              <p14:xfrm>
                <a:off x="6916800" y="5919960"/>
                <a:ext cx="204120" cy="198720"/>
              </p14:xfrm>
            </p:contentPart>
          </mc:Choice>
          <mc:Fallback>
            <p:pic>
              <p:nvPicPr>
                <p:cNvPr id="2194" name="Ink 2193">
                  <a:extLst>
                    <a:ext uri="{FF2B5EF4-FFF2-40B4-BE49-F238E27FC236}">
                      <a16:creationId xmlns:a16="http://schemas.microsoft.com/office/drawing/2014/main" id="{B64B0E57-B7CE-1CD2-D7D8-6A278AFCF916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6906000" y="5909160"/>
                  <a:ext cx="22536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2195" name="Ink 2194">
                  <a:extLst>
                    <a:ext uri="{FF2B5EF4-FFF2-40B4-BE49-F238E27FC236}">
                      <a16:creationId xmlns:a16="http://schemas.microsoft.com/office/drawing/2014/main" id="{B630EE92-0A73-77BB-6C87-C53FB9FAA993}"/>
                    </a:ext>
                  </a:extLst>
                </p14:cNvPr>
                <p14:cNvContentPartPr/>
                <p14:nvPr/>
              </p14:nvContentPartPr>
              <p14:xfrm>
                <a:off x="7111920" y="5903400"/>
                <a:ext cx="152640" cy="212400"/>
              </p14:xfrm>
            </p:contentPart>
          </mc:Choice>
          <mc:Fallback>
            <p:pic>
              <p:nvPicPr>
                <p:cNvPr id="2195" name="Ink 2194">
                  <a:extLst>
                    <a:ext uri="{FF2B5EF4-FFF2-40B4-BE49-F238E27FC236}">
                      <a16:creationId xmlns:a16="http://schemas.microsoft.com/office/drawing/2014/main" id="{B630EE92-0A73-77BB-6C87-C53FB9FAA993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7101145" y="5892600"/>
                  <a:ext cx="17383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2196" name="Ink 2195">
                  <a:extLst>
                    <a:ext uri="{FF2B5EF4-FFF2-40B4-BE49-F238E27FC236}">
                      <a16:creationId xmlns:a16="http://schemas.microsoft.com/office/drawing/2014/main" id="{D263679C-FC9F-3498-6F12-0CBFAD15652C}"/>
                    </a:ext>
                  </a:extLst>
                </p14:cNvPr>
                <p14:cNvContentPartPr/>
                <p14:nvPr/>
              </p14:nvContentPartPr>
              <p14:xfrm>
                <a:off x="7331880" y="5879640"/>
                <a:ext cx="186480" cy="229320"/>
              </p14:xfrm>
            </p:contentPart>
          </mc:Choice>
          <mc:Fallback>
            <p:pic>
              <p:nvPicPr>
                <p:cNvPr id="2196" name="Ink 2195">
                  <a:extLst>
                    <a:ext uri="{FF2B5EF4-FFF2-40B4-BE49-F238E27FC236}">
                      <a16:creationId xmlns:a16="http://schemas.microsoft.com/office/drawing/2014/main" id="{D263679C-FC9F-3498-6F12-0CBFAD15652C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7321080" y="5868840"/>
                  <a:ext cx="20772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">
              <p14:nvContentPartPr>
                <p14:cNvPr id="2197" name="Ink 2196">
                  <a:extLst>
                    <a:ext uri="{FF2B5EF4-FFF2-40B4-BE49-F238E27FC236}">
                      <a16:creationId xmlns:a16="http://schemas.microsoft.com/office/drawing/2014/main" id="{1255DA15-2CB3-EEFC-6641-C8850DB0146C}"/>
                    </a:ext>
                  </a:extLst>
                </p14:cNvPr>
                <p14:cNvContentPartPr/>
                <p14:nvPr/>
              </p14:nvContentPartPr>
              <p14:xfrm>
                <a:off x="7636800" y="5832480"/>
                <a:ext cx="254520" cy="239760"/>
              </p14:xfrm>
            </p:contentPart>
          </mc:Choice>
          <mc:Fallback>
            <p:pic>
              <p:nvPicPr>
                <p:cNvPr id="2197" name="Ink 2196">
                  <a:extLst>
                    <a:ext uri="{FF2B5EF4-FFF2-40B4-BE49-F238E27FC236}">
                      <a16:creationId xmlns:a16="http://schemas.microsoft.com/office/drawing/2014/main" id="{1255DA15-2CB3-EEFC-6641-C8850DB0146C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7626000" y="5821680"/>
                  <a:ext cx="27576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">
              <p14:nvContentPartPr>
                <p14:cNvPr id="2198" name="Ink 2197">
                  <a:extLst>
                    <a:ext uri="{FF2B5EF4-FFF2-40B4-BE49-F238E27FC236}">
                      <a16:creationId xmlns:a16="http://schemas.microsoft.com/office/drawing/2014/main" id="{46F6A079-9912-F77B-FD5D-59F77135911E}"/>
                    </a:ext>
                  </a:extLst>
                </p14:cNvPr>
                <p14:cNvContentPartPr/>
                <p14:nvPr/>
              </p14:nvContentPartPr>
              <p14:xfrm>
                <a:off x="7958640" y="5836440"/>
                <a:ext cx="101880" cy="235080"/>
              </p14:xfrm>
            </p:contentPart>
          </mc:Choice>
          <mc:Fallback>
            <p:pic>
              <p:nvPicPr>
                <p:cNvPr id="2198" name="Ink 2197">
                  <a:extLst>
                    <a:ext uri="{FF2B5EF4-FFF2-40B4-BE49-F238E27FC236}">
                      <a16:creationId xmlns:a16="http://schemas.microsoft.com/office/drawing/2014/main" id="{46F6A079-9912-F77B-FD5D-59F77135911E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7947840" y="5825640"/>
                  <a:ext cx="12312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">
              <p14:nvContentPartPr>
                <p14:cNvPr id="2199" name="Ink 2198">
                  <a:extLst>
                    <a:ext uri="{FF2B5EF4-FFF2-40B4-BE49-F238E27FC236}">
                      <a16:creationId xmlns:a16="http://schemas.microsoft.com/office/drawing/2014/main" id="{E6E14F8A-E4D0-6B81-CCFA-DBD4A2C0F2BB}"/>
                    </a:ext>
                  </a:extLst>
                </p14:cNvPr>
                <p14:cNvContentPartPr/>
                <p14:nvPr/>
              </p14:nvContentPartPr>
              <p14:xfrm>
                <a:off x="8109840" y="5843280"/>
                <a:ext cx="187560" cy="198360"/>
              </p14:xfrm>
            </p:contentPart>
          </mc:Choice>
          <mc:Fallback>
            <p:pic>
              <p:nvPicPr>
                <p:cNvPr id="2199" name="Ink 2198">
                  <a:extLst>
                    <a:ext uri="{FF2B5EF4-FFF2-40B4-BE49-F238E27FC236}">
                      <a16:creationId xmlns:a16="http://schemas.microsoft.com/office/drawing/2014/main" id="{E6E14F8A-E4D0-6B81-CCFA-DBD4A2C0F2BB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8099040" y="5832480"/>
                  <a:ext cx="20880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2200" name="Ink 2199">
                  <a:extLst>
                    <a:ext uri="{FF2B5EF4-FFF2-40B4-BE49-F238E27FC236}">
                      <a16:creationId xmlns:a16="http://schemas.microsoft.com/office/drawing/2014/main" id="{C9206C68-A253-4238-6FC9-0A0858CE0291}"/>
                    </a:ext>
                  </a:extLst>
                </p14:cNvPr>
                <p14:cNvContentPartPr/>
                <p14:nvPr/>
              </p14:nvContentPartPr>
              <p14:xfrm>
                <a:off x="8305680" y="5615040"/>
                <a:ext cx="42840" cy="399960"/>
              </p14:xfrm>
            </p:contentPart>
          </mc:Choice>
          <mc:Fallback>
            <p:pic>
              <p:nvPicPr>
                <p:cNvPr id="2200" name="Ink 2199">
                  <a:extLst>
                    <a:ext uri="{FF2B5EF4-FFF2-40B4-BE49-F238E27FC236}">
                      <a16:creationId xmlns:a16="http://schemas.microsoft.com/office/drawing/2014/main" id="{C9206C68-A253-4238-6FC9-0A0858CE0291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8294880" y="5604240"/>
                  <a:ext cx="64080" cy="42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">
              <p14:nvContentPartPr>
                <p14:cNvPr id="2201" name="Ink 2200">
                  <a:extLst>
                    <a:ext uri="{FF2B5EF4-FFF2-40B4-BE49-F238E27FC236}">
                      <a16:creationId xmlns:a16="http://schemas.microsoft.com/office/drawing/2014/main" id="{2A3099CE-A702-80AA-0C24-8F6C2A345A35}"/>
                    </a:ext>
                  </a:extLst>
                </p14:cNvPr>
                <p14:cNvContentPartPr/>
                <p14:nvPr/>
              </p14:nvContentPartPr>
              <p14:xfrm>
                <a:off x="8364720" y="5735640"/>
                <a:ext cx="237600" cy="248760"/>
              </p14:xfrm>
            </p:contentPart>
          </mc:Choice>
          <mc:Fallback>
            <p:pic>
              <p:nvPicPr>
                <p:cNvPr id="2201" name="Ink 2200">
                  <a:extLst>
                    <a:ext uri="{FF2B5EF4-FFF2-40B4-BE49-F238E27FC236}">
                      <a16:creationId xmlns:a16="http://schemas.microsoft.com/office/drawing/2014/main" id="{2A3099CE-A702-80AA-0C24-8F6C2A345A35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8353904" y="5724840"/>
                  <a:ext cx="258872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9">
              <p14:nvContentPartPr>
                <p14:cNvPr id="2202" name="Ink 2201">
                  <a:extLst>
                    <a:ext uri="{FF2B5EF4-FFF2-40B4-BE49-F238E27FC236}">
                      <a16:creationId xmlns:a16="http://schemas.microsoft.com/office/drawing/2014/main" id="{604FE693-F215-9699-DE17-C9DFD7027DE9}"/>
                    </a:ext>
                  </a:extLst>
                </p14:cNvPr>
                <p14:cNvContentPartPr/>
                <p14:nvPr/>
              </p14:nvContentPartPr>
              <p14:xfrm>
                <a:off x="8551200" y="5661480"/>
                <a:ext cx="228960" cy="570960"/>
              </p14:xfrm>
            </p:contentPart>
          </mc:Choice>
          <mc:Fallback>
            <p:pic>
              <p:nvPicPr>
                <p:cNvPr id="2202" name="Ink 2201">
                  <a:extLst>
                    <a:ext uri="{FF2B5EF4-FFF2-40B4-BE49-F238E27FC236}">
                      <a16:creationId xmlns:a16="http://schemas.microsoft.com/office/drawing/2014/main" id="{604FE693-F215-9699-DE17-C9DFD7027DE9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8540400" y="5650680"/>
                  <a:ext cx="250200" cy="59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1">
              <p14:nvContentPartPr>
                <p14:cNvPr id="2205" name="Ink 2204">
                  <a:extLst>
                    <a:ext uri="{FF2B5EF4-FFF2-40B4-BE49-F238E27FC236}">
                      <a16:creationId xmlns:a16="http://schemas.microsoft.com/office/drawing/2014/main" id="{F95ACB3F-0231-268A-687E-9F8B4DB03806}"/>
                    </a:ext>
                  </a:extLst>
                </p14:cNvPr>
                <p14:cNvContentPartPr/>
                <p14:nvPr/>
              </p14:nvContentPartPr>
              <p14:xfrm>
                <a:off x="9113880" y="5624400"/>
                <a:ext cx="928080" cy="396360"/>
              </p14:xfrm>
            </p:contentPart>
          </mc:Choice>
          <mc:Fallback>
            <p:pic>
              <p:nvPicPr>
                <p:cNvPr id="2205" name="Ink 2204">
                  <a:extLst>
                    <a:ext uri="{FF2B5EF4-FFF2-40B4-BE49-F238E27FC236}">
                      <a16:creationId xmlns:a16="http://schemas.microsoft.com/office/drawing/2014/main" id="{F95ACB3F-0231-268A-687E-9F8B4DB03806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9099480" y="5610000"/>
                  <a:ext cx="956520" cy="42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3">
              <p14:nvContentPartPr>
                <p14:cNvPr id="2206" name="Ink 2205">
                  <a:extLst>
                    <a:ext uri="{FF2B5EF4-FFF2-40B4-BE49-F238E27FC236}">
                      <a16:creationId xmlns:a16="http://schemas.microsoft.com/office/drawing/2014/main" id="{47769562-E021-FF77-ABC6-41CDFE76E16A}"/>
                    </a:ext>
                  </a:extLst>
                </p14:cNvPr>
                <p14:cNvContentPartPr/>
                <p14:nvPr/>
              </p14:nvContentPartPr>
              <p14:xfrm>
                <a:off x="10028280" y="5796120"/>
                <a:ext cx="191160" cy="181440"/>
              </p14:xfrm>
            </p:contentPart>
          </mc:Choice>
          <mc:Fallback>
            <p:pic>
              <p:nvPicPr>
                <p:cNvPr id="2206" name="Ink 2205">
                  <a:extLst>
                    <a:ext uri="{FF2B5EF4-FFF2-40B4-BE49-F238E27FC236}">
                      <a16:creationId xmlns:a16="http://schemas.microsoft.com/office/drawing/2014/main" id="{47769562-E021-FF77-ABC6-41CDFE76E16A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10017500" y="5785320"/>
                  <a:ext cx="21236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5">
              <p14:nvContentPartPr>
                <p14:cNvPr id="2207" name="Ink 2206">
                  <a:extLst>
                    <a:ext uri="{FF2B5EF4-FFF2-40B4-BE49-F238E27FC236}">
                      <a16:creationId xmlns:a16="http://schemas.microsoft.com/office/drawing/2014/main" id="{E7602051-C074-FFA5-1BC7-F7485B3A8C67}"/>
                    </a:ext>
                  </a:extLst>
                </p14:cNvPr>
                <p14:cNvContentPartPr/>
                <p14:nvPr/>
              </p14:nvContentPartPr>
              <p14:xfrm>
                <a:off x="10236000" y="5561040"/>
                <a:ext cx="59760" cy="410040"/>
              </p14:xfrm>
            </p:contentPart>
          </mc:Choice>
          <mc:Fallback>
            <p:pic>
              <p:nvPicPr>
                <p:cNvPr id="2207" name="Ink 2206">
                  <a:extLst>
                    <a:ext uri="{FF2B5EF4-FFF2-40B4-BE49-F238E27FC236}">
                      <a16:creationId xmlns:a16="http://schemas.microsoft.com/office/drawing/2014/main" id="{E7602051-C074-FFA5-1BC7-F7485B3A8C67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10225135" y="5550240"/>
                  <a:ext cx="81129" cy="43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7">
              <p14:nvContentPartPr>
                <p14:cNvPr id="2208" name="Ink 2207">
                  <a:extLst>
                    <a:ext uri="{FF2B5EF4-FFF2-40B4-BE49-F238E27FC236}">
                      <a16:creationId xmlns:a16="http://schemas.microsoft.com/office/drawing/2014/main" id="{D0BDBE9E-B472-21D4-25D9-86C0AEC513D1}"/>
                    </a:ext>
                  </a:extLst>
                </p14:cNvPr>
                <p14:cNvContentPartPr/>
                <p14:nvPr/>
              </p14:nvContentPartPr>
              <p14:xfrm>
                <a:off x="10261560" y="5758680"/>
                <a:ext cx="174240" cy="191880"/>
              </p14:xfrm>
            </p:contentPart>
          </mc:Choice>
          <mc:Fallback>
            <p:pic>
              <p:nvPicPr>
                <p:cNvPr id="2208" name="Ink 2207">
                  <a:extLst>
                    <a:ext uri="{FF2B5EF4-FFF2-40B4-BE49-F238E27FC236}">
                      <a16:creationId xmlns:a16="http://schemas.microsoft.com/office/drawing/2014/main" id="{D0BDBE9E-B472-21D4-25D9-86C0AEC513D1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10250782" y="5747880"/>
                  <a:ext cx="195436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9">
              <p14:nvContentPartPr>
                <p14:cNvPr id="2209" name="Ink 2208">
                  <a:extLst>
                    <a:ext uri="{FF2B5EF4-FFF2-40B4-BE49-F238E27FC236}">
                      <a16:creationId xmlns:a16="http://schemas.microsoft.com/office/drawing/2014/main" id="{1CA93B15-429F-52D9-9157-547600F1CB39}"/>
                    </a:ext>
                  </a:extLst>
                </p14:cNvPr>
                <p14:cNvContentPartPr/>
                <p14:nvPr/>
              </p14:nvContentPartPr>
              <p14:xfrm>
                <a:off x="10585560" y="5561040"/>
                <a:ext cx="116280" cy="393480"/>
              </p14:xfrm>
            </p:contentPart>
          </mc:Choice>
          <mc:Fallback>
            <p:pic>
              <p:nvPicPr>
                <p:cNvPr id="2209" name="Ink 2208">
                  <a:extLst>
                    <a:ext uri="{FF2B5EF4-FFF2-40B4-BE49-F238E27FC236}">
                      <a16:creationId xmlns:a16="http://schemas.microsoft.com/office/drawing/2014/main" id="{1CA93B15-429F-52D9-9157-547600F1CB39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10574760" y="5550240"/>
                  <a:ext cx="137520" cy="41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1">
              <p14:nvContentPartPr>
                <p14:cNvPr id="2210" name="Ink 2209">
                  <a:extLst>
                    <a:ext uri="{FF2B5EF4-FFF2-40B4-BE49-F238E27FC236}">
                      <a16:creationId xmlns:a16="http://schemas.microsoft.com/office/drawing/2014/main" id="{9C962E92-925B-A667-8B5A-BD3A25547FDD}"/>
                    </a:ext>
                  </a:extLst>
                </p14:cNvPr>
                <p14:cNvContentPartPr/>
                <p14:nvPr/>
              </p14:nvContentPartPr>
              <p14:xfrm>
                <a:off x="10921800" y="5618640"/>
                <a:ext cx="254520" cy="271800"/>
              </p14:xfrm>
            </p:contentPart>
          </mc:Choice>
          <mc:Fallback>
            <p:pic>
              <p:nvPicPr>
                <p:cNvPr id="2210" name="Ink 2209">
                  <a:extLst>
                    <a:ext uri="{FF2B5EF4-FFF2-40B4-BE49-F238E27FC236}">
                      <a16:creationId xmlns:a16="http://schemas.microsoft.com/office/drawing/2014/main" id="{9C962E92-925B-A667-8B5A-BD3A25547FDD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10910985" y="5607840"/>
                  <a:ext cx="275790" cy="29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3">
              <p14:nvContentPartPr>
                <p14:cNvPr id="2211" name="Ink 2210">
                  <a:extLst>
                    <a:ext uri="{FF2B5EF4-FFF2-40B4-BE49-F238E27FC236}">
                      <a16:creationId xmlns:a16="http://schemas.microsoft.com/office/drawing/2014/main" id="{7EC1397C-05AD-61A6-C0CC-1905FED13803}"/>
                    </a:ext>
                  </a:extLst>
                </p14:cNvPr>
                <p14:cNvContentPartPr/>
                <p14:nvPr/>
              </p14:nvContentPartPr>
              <p14:xfrm>
                <a:off x="11260560" y="5635200"/>
                <a:ext cx="68040" cy="265680"/>
              </p14:xfrm>
            </p:contentPart>
          </mc:Choice>
          <mc:Fallback>
            <p:pic>
              <p:nvPicPr>
                <p:cNvPr id="2211" name="Ink 2210">
                  <a:extLst>
                    <a:ext uri="{FF2B5EF4-FFF2-40B4-BE49-F238E27FC236}">
                      <a16:creationId xmlns:a16="http://schemas.microsoft.com/office/drawing/2014/main" id="{7EC1397C-05AD-61A6-C0CC-1905FED13803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11249760" y="5624400"/>
                  <a:ext cx="89280" cy="28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5">
              <p14:nvContentPartPr>
                <p14:cNvPr id="2212" name="Ink 2211">
                  <a:extLst>
                    <a:ext uri="{FF2B5EF4-FFF2-40B4-BE49-F238E27FC236}">
                      <a16:creationId xmlns:a16="http://schemas.microsoft.com/office/drawing/2014/main" id="{5C6AA6C7-A70E-AFED-0883-6937CC63225B}"/>
                    </a:ext>
                  </a:extLst>
                </p14:cNvPr>
                <p14:cNvContentPartPr/>
                <p14:nvPr/>
              </p14:nvContentPartPr>
              <p14:xfrm>
                <a:off x="11345160" y="5521080"/>
                <a:ext cx="76680" cy="369360"/>
              </p14:xfrm>
            </p:contentPart>
          </mc:Choice>
          <mc:Fallback>
            <p:pic>
              <p:nvPicPr>
                <p:cNvPr id="2212" name="Ink 2211">
                  <a:extLst>
                    <a:ext uri="{FF2B5EF4-FFF2-40B4-BE49-F238E27FC236}">
                      <a16:creationId xmlns:a16="http://schemas.microsoft.com/office/drawing/2014/main" id="{5C6AA6C7-A70E-AFED-0883-6937CC63225B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11334360" y="5510280"/>
                  <a:ext cx="97920" cy="39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7">
              <p14:nvContentPartPr>
                <p14:cNvPr id="2213" name="Ink 2212">
                  <a:extLst>
                    <a:ext uri="{FF2B5EF4-FFF2-40B4-BE49-F238E27FC236}">
                      <a16:creationId xmlns:a16="http://schemas.microsoft.com/office/drawing/2014/main" id="{F9E8A028-08D8-C9A0-4784-6984D9DA56AA}"/>
                    </a:ext>
                  </a:extLst>
                </p14:cNvPr>
                <p14:cNvContentPartPr/>
                <p14:nvPr/>
              </p14:nvContentPartPr>
              <p14:xfrm>
                <a:off x="11370720" y="5621520"/>
                <a:ext cx="169560" cy="127800"/>
              </p14:xfrm>
            </p:contentPart>
          </mc:Choice>
          <mc:Fallback>
            <p:pic>
              <p:nvPicPr>
                <p:cNvPr id="2213" name="Ink 2212">
                  <a:extLst>
                    <a:ext uri="{FF2B5EF4-FFF2-40B4-BE49-F238E27FC236}">
                      <a16:creationId xmlns:a16="http://schemas.microsoft.com/office/drawing/2014/main" id="{F9E8A028-08D8-C9A0-4784-6984D9DA56AA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11359920" y="5610750"/>
                  <a:ext cx="190800" cy="1489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9">
              <p14:nvContentPartPr>
                <p14:cNvPr id="2214" name="Ink 2213">
                  <a:extLst>
                    <a:ext uri="{FF2B5EF4-FFF2-40B4-BE49-F238E27FC236}">
                      <a16:creationId xmlns:a16="http://schemas.microsoft.com/office/drawing/2014/main" id="{8D3C501F-1380-EB00-A17F-B9E0A4E0A9C1}"/>
                    </a:ext>
                  </a:extLst>
                </p14:cNvPr>
                <p14:cNvContentPartPr/>
                <p14:nvPr/>
              </p14:nvContentPartPr>
              <p14:xfrm>
                <a:off x="11523000" y="5500560"/>
                <a:ext cx="195120" cy="389520"/>
              </p14:xfrm>
            </p:contentPart>
          </mc:Choice>
          <mc:Fallback>
            <p:pic>
              <p:nvPicPr>
                <p:cNvPr id="2214" name="Ink 2213">
                  <a:extLst>
                    <a:ext uri="{FF2B5EF4-FFF2-40B4-BE49-F238E27FC236}">
                      <a16:creationId xmlns:a16="http://schemas.microsoft.com/office/drawing/2014/main" id="{8D3C501F-1380-EB00-A17F-B9E0A4E0A9C1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11512200" y="5489760"/>
                  <a:ext cx="216360" cy="41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1">
              <p14:nvContentPartPr>
                <p14:cNvPr id="2215" name="Ink 2214">
                  <a:extLst>
                    <a:ext uri="{FF2B5EF4-FFF2-40B4-BE49-F238E27FC236}">
                      <a16:creationId xmlns:a16="http://schemas.microsoft.com/office/drawing/2014/main" id="{00FF1D6B-3A84-B362-9BA0-A537916E04F9}"/>
                    </a:ext>
                  </a:extLst>
                </p14:cNvPr>
                <p14:cNvContentPartPr/>
                <p14:nvPr/>
              </p14:nvContentPartPr>
              <p14:xfrm>
                <a:off x="9651720" y="6175200"/>
                <a:ext cx="288360" cy="279360"/>
              </p14:xfrm>
            </p:contentPart>
          </mc:Choice>
          <mc:Fallback>
            <p:pic>
              <p:nvPicPr>
                <p:cNvPr id="2215" name="Ink 2214">
                  <a:extLst>
                    <a:ext uri="{FF2B5EF4-FFF2-40B4-BE49-F238E27FC236}">
                      <a16:creationId xmlns:a16="http://schemas.microsoft.com/office/drawing/2014/main" id="{00FF1D6B-3A84-B362-9BA0-A537916E04F9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9640906" y="6164400"/>
                  <a:ext cx="309627" cy="30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3">
              <p14:nvContentPartPr>
                <p14:cNvPr id="2216" name="Ink 2215">
                  <a:extLst>
                    <a:ext uri="{FF2B5EF4-FFF2-40B4-BE49-F238E27FC236}">
                      <a16:creationId xmlns:a16="http://schemas.microsoft.com/office/drawing/2014/main" id="{872F7050-CD13-03A9-FB60-289D60F3C60C}"/>
                    </a:ext>
                  </a:extLst>
                </p14:cNvPr>
                <p14:cNvContentPartPr/>
                <p14:nvPr/>
              </p14:nvContentPartPr>
              <p14:xfrm>
                <a:off x="9939720" y="6232440"/>
                <a:ext cx="220320" cy="161280"/>
              </p14:xfrm>
            </p:contentPart>
          </mc:Choice>
          <mc:Fallback>
            <p:pic>
              <p:nvPicPr>
                <p:cNvPr id="2216" name="Ink 2215">
                  <a:extLst>
                    <a:ext uri="{FF2B5EF4-FFF2-40B4-BE49-F238E27FC236}">
                      <a16:creationId xmlns:a16="http://schemas.microsoft.com/office/drawing/2014/main" id="{872F7050-CD13-03A9-FB60-289D60F3C60C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9928938" y="6221640"/>
                  <a:ext cx="241525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5">
              <p14:nvContentPartPr>
                <p14:cNvPr id="2217" name="Ink 2216">
                  <a:extLst>
                    <a:ext uri="{FF2B5EF4-FFF2-40B4-BE49-F238E27FC236}">
                      <a16:creationId xmlns:a16="http://schemas.microsoft.com/office/drawing/2014/main" id="{F775D383-1636-6019-5A4F-77A75AC8FD27}"/>
                    </a:ext>
                  </a:extLst>
                </p14:cNvPr>
                <p14:cNvContentPartPr/>
                <p14:nvPr/>
              </p14:nvContentPartPr>
              <p14:xfrm>
                <a:off x="10171920" y="6198960"/>
                <a:ext cx="182880" cy="252720"/>
              </p14:xfrm>
            </p:contentPart>
          </mc:Choice>
          <mc:Fallback>
            <p:pic>
              <p:nvPicPr>
                <p:cNvPr id="2217" name="Ink 2216">
                  <a:extLst>
                    <a:ext uri="{FF2B5EF4-FFF2-40B4-BE49-F238E27FC236}">
                      <a16:creationId xmlns:a16="http://schemas.microsoft.com/office/drawing/2014/main" id="{F775D383-1636-6019-5A4F-77A75AC8FD27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10161120" y="6188160"/>
                  <a:ext cx="204120" cy="27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7">
              <p14:nvContentPartPr>
                <p14:cNvPr id="2218" name="Ink 2217">
                  <a:extLst>
                    <a:ext uri="{FF2B5EF4-FFF2-40B4-BE49-F238E27FC236}">
                      <a16:creationId xmlns:a16="http://schemas.microsoft.com/office/drawing/2014/main" id="{18F479B2-ABEF-DC4F-66FD-1188D0B91E52}"/>
                    </a:ext>
                  </a:extLst>
                </p14:cNvPr>
                <p14:cNvContentPartPr/>
                <p14:nvPr/>
              </p14:nvContentPartPr>
              <p14:xfrm>
                <a:off x="10337520" y="6151800"/>
                <a:ext cx="271440" cy="293040"/>
              </p14:xfrm>
            </p:contentPart>
          </mc:Choice>
          <mc:Fallback>
            <p:pic>
              <p:nvPicPr>
                <p:cNvPr id="2218" name="Ink 2217">
                  <a:extLst>
                    <a:ext uri="{FF2B5EF4-FFF2-40B4-BE49-F238E27FC236}">
                      <a16:creationId xmlns:a16="http://schemas.microsoft.com/office/drawing/2014/main" id="{18F479B2-ABEF-DC4F-66FD-1188D0B91E52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10326706" y="6141000"/>
                  <a:ext cx="292708" cy="31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9">
              <p14:nvContentPartPr>
                <p14:cNvPr id="2219" name="Ink 2218">
                  <a:extLst>
                    <a:ext uri="{FF2B5EF4-FFF2-40B4-BE49-F238E27FC236}">
                      <a16:creationId xmlns:a16="http://schemas.microsoft.com/office/drawing/2014/main" id="{BF65EFFD-5BCF-F8FD-0B2A-5AADB2AE2BEA}"/>
                    </a:ext>
                  </a:extLst>
                </p14:cNvPr>
                <p14:cNvContentPartPr/>
                <p14:nvPr/>
              </p14:nvContentPartPr>
              <p14:xfrm>
                <a:off x="10871040" y="6125160"/>
                <a:ext cx="279720" cy="424440"/>
              </p14:xfrm>
            </p:contentPart>
          </mc:Choice>
          <mc:Fallback>
            <p:pic>
              <p:nvPicPr>
                <p:cNvPr id="2219" name="Ink 2218">
                  <a:extLst>
                    <a:ext uri="{FF2B5EF4-FFF2-40B4-BE49-F238E27FC236}">
                      <a16:creationId xmlns:a16="http://schemas.microsoft.com/office/drawing/2014/main" id="{BF65EFFD-5BCF-F8FD-0B2A-5AADB2AE2BEA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10860254" y="6114369"/>
                  <a:ext cx="300933" cy="44566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1">
              <p14:nvContentPartPr>
                <p14:cNvPr id="2220" name="Ink 2219">
                  <a:extLst>
                    <a:ext uri="{FF2B5EF4-FFF2-40B4-BE49-F238E27FC236}">
                      <a16:creationId xmlns:a16="http://schemas.microsoft.com/office/drawing/2014/main" id="{73D9E196-5326-AAF8-5379-B3D5A73A03F5}"/>
                    </a:ext>
                  </a:extLst>
                </p14:cNvPr>
                <p14:cNvContentPartPr/>
                <p14:nvPr/>
              </p14:nvContentPartPr>
              <p14:xfrm>
                <a:off x="11023320" y="6168000"/>
                <a:ext cx="804600" cy="279720"/>
              </p14:xfrm>
            </p:contentPart>
          </mc:Choice>
          <mc:Fallback>
            <p:pic>
              <p:nvPicPr>
                <p:cNvPr id="2220" name="Ink 2219">
                  <a:extLst>
                    <a:ext uri="{FF2B5EF4-FFF2-40B4-BE49-F238E27FC236}">
                      <a16:creationId xmlns:a16="http://schemas.microsoft.com/office/drawing/2014/main" id="{73D9E196-5326-AAF8-5379-B3D5A73A03F5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11012520" y="6157200"/>
                  <a:ext cx="825840" cy="30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3">
              <p14:nvContentPartPr>
                <p14:cNvPr id="2154" name="Ink 2153">
                  <a:extLst>
                    <a:ext uri="{FF2B5EF4-FFF2-40B4-BE49-F238E27FC236}">
                      <a16:creationId xmlns:a16="http://schemas.microsoft.com/office/drawing/2014/main" id="{610EE042-BC9C-711E-82FE-FB42B263B1D0}"/>
                    </a:ext>
                  </a:extLst>
                </p14:cNvPr>
                <p14:cNvContentPartPr/>
                <p14:nvPr/>
              </p14:nvContentPartPr>
              <p14:xfrm>
                <a:off x="4216080" y="5393280"/>
                <a:ext cx="101880" cy="376200"/>
              </p14:xfrm>
            </p:contentPart>
          </mc:Choice>
          <mc:Fallback>
            <p:pic>
              <p:nvPicPr>
                <p:cNvPr id="2154" name="Ink 2153">
                  <a:extLst>
                    <a:ext uri="{FF2B5EF4-FFF2-40B4-BE49-F238E27FC236}">
                      <a16:creationId xmlns:a16="http://schemas.microsoft.com/office/drawing/2014/main" id="{610EE042-BC9C-711E-82FE-FB42B263B1D0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4205280" y="5382480"/>
                  <a:ext cx="123120" cy="39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5">
              <p14:nvContentPartPr>
                <p14:cNvPr id="2155" name="Ink 2154">
                  <a:extLst>
                    <a:ext uri="{FF2B5EF4-FFF2-40B4-BE49-F238E27FC236}">
                      <a16:creationId xmlns:a16="http://schemas.microsoft.com/office/drawing/2014/main" id="{AC1F7EA5-7BAC-3F52-0082-ACB2B123D910}"/>
                    </a:ext>
                  </a:extLst>
                </p14:cNvPr>
                <p14:cNvContentPartPr/>
                <p14:nvPr/>
              </p14:nvContentPartPr>
              <p14:xfrm>
                <a:off x="4131480" y="5615040"/>
                <a:ext cx="186480" cy="46800"/>
              </p14:xfrm>
            </p:contentPart>
          </mc:Choice>
          <mc:Fallback>
            <p:pic>
              <p:nvPicPr>
                <p:cNvPr id="2155" name="Ink 2154">
                  <a:extLst>
                    <a:ext uri="{FF2B5EF4-FFF2-40B4-BE49-F238E27FC236}">
                      <a16:creationId xmlns:a16="http://schemas.microsoft.com/office/drawing/2014/main" id="{AC1F7EA5-7BAC-3F52-0082-ACB2B123D910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4120680" y="5604322"/>
                  <a:ext cx="207720" cy="6787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7">
              <p14:nvContentPartPr>
                <p14:cNvPr id="2156" name="Ink 2155">
                  <a:extLst>
                    <a:ext uri="{FF2B5EF4-FFF2-40B4-BE49-F238E27FC236}">
                      <a16:creationId xmlns:a16="http://schemas.microsoft.com/office/drawing/2014/main" id="{876E15CB-ED06-9750-111B-7D79B2F7B784}"/>
                    </a:ext>
                  </a:extLst>
                </p14:cNvPr>
                <p14:cNvContentPartPr/>
                <p14:nvPr/>
              </p14:nvContentPartPr>
              <p14:xfrm>
                <a:off x="4360080" y="5456640"/>
                <a:ext cx="152640" cy="202320"/>
              </p14:xfrm>
            </p:contentPart>
          </mc:Choice>
          <mc:Fallback>
            <p:pic>
              <p:nvPicPr>
                <p:cNvPr id="2156" name="Ink 2155">
                  <a:extLst>
                    <a:ext uri="{FF2B5EF4-FFF2-40B4-BE49-F238E27FC236}">
                      <a16:creationId xmlns:a16="http://schemas.microsoft.com/office/drawing/2014/main" id="{876E15CB-ED06-9750-111B-7D79B2F7B784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4349280" y="5445859"/>
                  <a:ext cx="173880" cy="22352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9">
              <p14:nvContentPartPr>
                <p14:cNvPr id="2157" name="Ink 2156">
                  <a:extLst>
                    <a:ext uri="{FF2B5EF4-FFF2-40B4-BE49-F238E27FC236}">
                      <a16:creationId xmlns:a16="http://schemas.microsoft.com/office/drawing/2014/main" id="{652236CA-FECE-64DA-786E-B6CA0EB8BDCE}"/>
                    </a:ext>
                  </a:extLst>
                </p14:cNvPr>
                <p14:cNvContentPartPr/>
                <p14:nvPr/>
              </p14:nvContentPartPr>
              <p14:xfrm>
                <a:off x="4521000" y="5480400"/>
                <a:ext cx="152640" cy="168480"/>
              </p14:xfrm>
            </p:contentPart>
          </mc:Choice>
          <mc:Fallback>
            <p:pic>
              <p:nvPicPr>
                <p:cNvPr id="2157" name="Ink 2156">
                  <a:extLst>
                    <a:ext uri="{FF2B5EF4-FFF2-40B4-BE49-F238E27FC236}">
                      <a16:creationId xmlns:a16="http://schemas.microsoft.com/office/drawing/2014/main" id="{652236CA-FECE-64DA-786E-B6CA0EB8BDCE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4510200" y="5469600"/>
                  <a:ext cx="17388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1">
              <p14:nvContentPartPr>
                <p14:cNvPr id="2158" name="Ink 2157">
                  <a:extLst>
                    <a:ext uri="{FF2B5EF4-FFF2-40B4-BE49-F238E27FC236}">
                      <a16:creationId xmlns:a16="http://schemas.microsoft.com/office/drawing/2014/main" id="{3A175DBB-CF9E-5532-D95D-743DF472B5A5}"/>
                    </a:ext>
                  </a:extLst>
                </p14:cNvPr>
                <p14:cNvContentPartPr/>
                <p14:nvPr/>
              </p14:nvContentPartPr>
              <p14:xfrm>
                <a:off x="4665000" y="5305800"/>
                <a:ext cx="68040" cy="356040"/>
              </p14:xfrm>
            </p:contentPart>
          </mc:Choice>
          <mc:Fallback>
            <p:pic>
              <p:nvPicPr>
                <p:cNvPr id="2158" name="Ink 2157">
                  <a:extLst>
                    <a:ext uri="{FF2B5EF4-FFF2-40B4-BE49-F238E27FC236}">
                      <a16:creationId xmlns:a16="http://schemas.microsoft.com/office/drawing/2014/main" id="{3A175DBB-CF9E-5532-D95D-743DF472B5A5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4654257" y="5295000"/>
                  <a:ext cx="89168" cy="37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3">
              <p14:nvContentPartPr>
                <p14:cNvPr id="2159" name="Ink 2158">
                  <a:extLst>
                    <a:ext uri="{FF2B5EF4-FFF2-40B4-BE49-F238E27FC236}">
                      <a16:creationId xmlns:a16="http://schemas.microsoft.com/office/drawing/2014/main" id="{F6BA5803-6DA3-BC98-0372-33D28CD9A72C}"/>
                    </a:ext>
                  </a:extLst>
                </p14:cNvPr>
                <p14:cNvContentPartPr/>
                <p14:nvPr/>
              </p14:nvContentPartPr>
              <p14:xfrm>
                <a:off x="4665000" y="5406960"/>
                <a:ext cx="780120" cy="248400"/>
              </p14:xfrm>
            </p:contentPart>
          </mc:Choice>
          <mc:Fallback>
            <p:pic>
              <p:nvPicPr>
                <p:cNvPr id="2159" name="Ink 2158">
                  <a:extLst>
                    <a:ext uri="{FF2B5EF4-FFF2-40B4-BE49-F238E27FC236}">
                      <a16:creationId xmlns:a16="http://schemas.microsoft.com/office/drawing/2014/main" id="{F6BA5803-6DA3-BC98-0372-33D28CD9A72C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4654205" y="5396160"/>
                  <a:ext cx="801350" cy="26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5">
              <p14:nvContentPartPr>
                <p14:cNvPr id="2177" name="Ink 2176">
                  <a:extLst>
                    <a:ext uri="{FF2B5EF4-FFF2-40B4-BE49-F238E27FC236}">
                      <a16:creationId xmlns:a16="http://schemas.microsoft.com/office/drawing/2014/main" id="{4830C604-D489-EC8A-AD39-8BB100DA9A84}"/>
                    </a:ext>
                  </a:extLst>
                </p14:cNvPr>
                <p14:cNvContentPartPr/>
                <p14:nvPr/>
              </p14:nvContentPartPr>
              <p14:xfrm>
                <a:off x="4284120" y="6017520"/>
                <a:ext cx="360" cy="360"/>
              </p14:xfrm>
            </p:contentPart>
          </mc:Choice>
          <mc:Fallback>
            <p:pic>
              <p:nvPicPr>
                <p:cNvPr id="2177" name="Ink 2176">
                  <a:extLst>
                    <a:ext uri="{FF2B5EF4-FFF2-40B4-BE49-F238E27FC236}">
                      <a16:creationId xmlns:a16="http://schemas.microsoft.com/office/drawing/2014/main" id="{4830C604-D489-EC8A-AD39-8BB100DA9A84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4273320" y="6006720"/>
                  <a:ext cx="2160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7">
              <p14:nvContentPartPr>
                <p14:cNvPr id="2178" name="Ink 2177">
                  <a:extLst>
                    <a:ext uri="{FF2B5EF4-FFF2-40B4-BE49-F238E27FC236}">
                      <a16:creationId xmlns:a16="http://schemas.microsoft.com/office/drawing/2014/main" id="{67CCB7EF-1FFB-9533-EE96-466364E61791}"/>
                    </a:ext>
                  </a:extLst>
                </p14:cNvPr>
                <p14:cNvContentPartPr/>
                <p14:nvPr/>
              </p14:nvContentPartPr>
              <p14:xfrm>
                <a:off x="4148400" y="5957040"/>
                <a:ext cx="118800" cy="450360"/>
              </p14:xfrm>
            </p:contentPart>
          </mc:Choice>
          <mc:Fallback>
            <p:pic>
              <p:nvPicPr>
                <p:cNvPr id="2178" name="Ink 2177">
                  <a:extLst>
                    <a:ext uri="{FF2B5EF4-FFF2-40B4-BE49-F238E27FC236}">
                      <a16:creationId xmlns:a16="http://schemas.microsoft.com/office/drawing/2014/main" id="{67CCB7EF-1FFB-9533-EE96-466364E61791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4137600" y="5946240"/>
                  <a:ext cx="140040" cy="47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9">
              <p14:nvContentPartPr>
                <p14:cNvPr id="2179" name="Ink 2178">
                  <a:extLst>
                    <a:ext uri="{FF2B5EF4-FFF2-40B4-BE49-F238E27FC236}">
                      <a16:creationId xmlns:a16="http://schemas.microsoft.com/office/drawing/2014/main" id="{B70E72CB-E7B5-374E-9CE1-2F3D1C1E076E}"/>
                    </a:ext>
                  </a:extLst>
                </p14:cNvPr>
                <p14:cNvContentPartPr/>
                <p14:nvPr/>
              </p14:nvContentPartPr>
              <p14:xfrm>
                <a:off x="4080720" y="6165120"/>
                <a:ext cx="152640" cy="67680"/>
              </p14:xfrm>
            </p:contentPart>
          </mc:Choice>
          <mc:Fallback>
            <p:pic>
              <p:nvPicPr>
                <p:cNvPr id="2179" name="Ink 2178">
                  <a:extLst>
                    <a:ext uri="{FF2B5EF4-FFF2-40B4-BE49-F238E27FC236}">
                      <a16:creationId xmlns:a16="http://schemas.microsoft.com/office/drawing/2014/main" id="{B70E72CB-E7B5-374E-9CE1-2F3D1C1E076E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4069920" y="6154320"/>
                  <a:ext cx="17388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1">
              <p14:nvContentPartPr>
                <p14:cNvPr id="2180" name="Ink 2179">
                  <a:extLst>
                    <a:ext uri="{FF2B5EF4-FFF2-40B4-BE49-F238E27FC236}">
                      <a16:creationId xmlns:a16="http://schemas.microsoft.com/office/drawing/2014/main" id="{432C8F2F-1FFC-4C1F-F63C-49F86A7FECA0}"/>
                    </a:ext>
                  </a:extLst>
                </p14:cNvPr>
                <p14:cNvContentPartPr/>
                <p14:nvPr/>
              </p14:nvContentPartPr>
              <p14:xfrm>
                <a:off x="4326240" y="6037680"/>
                <a:ext cx="203400" cy="194760"/>
              </p14:xfrm>
            </p:contentPart>
          </mc:Choice>
          <mc:Fallback>
            <p:pic>
              <p:nvPicPr>
                <p:cNvPr id="2180" name="Ink 2179">
                  <a:extLst>
                    <a:ext uri="{FF2B5EF4-FFF2-40B4-BE49-F238E27FC236}">
                      <a16:creationId xmlns:a16="http://schemas.microsoft.com/office/drawing/2014/main" id="{432C8F2F-1FFC-4C1F-F63C-49F86A7FECA0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4315440" y="6026880"/>
                  <a:ext cx="22464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3">
              <p14:nvContentPartPr>
                <p14:cNvPr id="2181" name="Ink 2180">
                  <a:extLst>
                    <a:ext uri="{FF2B5EF4-FFF2-40B4-BE49-F238E27FC236}">
                      <a16:creationId xmlns:a16="http://schemas.microsoft.com/office/drawing/2014/main" id="{E2170ECD-4043-81E4-4319-699FA07CF2C8}"/>
                    </a:ext>
                  </a:extLst>
                </p14:cNvPr>
                <p14:cNvContentPartPr/>
                <p14:nvPr/>
              </p14:nvContentPartPr>
              <p14:xfrm>
                <a:off x="4483560" y="6078000"/>
                <a:ext cx="190440" cy="168120"/>
              </p14:xfrm>
            </p:contentPart>
          </mc:Choice>
          <mc:Fallback>
            <p:pic>
              <p:nvPicPr>
                <p:cNvPr id="2181" name="Ink 2180">
                  <a:extLst>
                    <a:ext uri="{FF2B5EF4-FFF2-40B4-BE49-F238E27FC236}">
                      <a16:creationId xmlns:a16="http://schemas.microsoft.com/office/drawing/2014/main" id="{E2170ECD-4043-81E4-4319-699FA07CF2C8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4472760" y="6067200"/>
                  <a:ext cx="21168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5">
              <p14:nvContentPartPr>
                <p14:cNvPr id="2182" name="Ink 2181">
                  <a:extLst>
                    <a:ext uri="{FF2B5EF4-FFF2-40B4-BE49-F238E27FC236}">
                      <a16:creationId xmlns:a16="http://schemas.microsoft.com/office/drawing/2014/main" id="{AF79B5CF-71A8-C417-C507-1ECA016292D3}"/>
                    </a:ext>
                  </a:extLst>
                </p14:cNvPr>
                <p14:cNvContentPartPr/>
                <p14:nvPr/>
              </p14:nvContentPartPr>
              <p14:xfrm>
                <a:off x="4673280" y="5859480"/>
                <a:ext cx="59760" cy="366480"/>
              </p14:xfrm>
            </p:contentPart>
          </mc:Choice>
          <mc:Fallback>
            <p:pic>
              <p:nvPicPr>
                <p:cNvPr id="2182" name="Ink 2181">
                  <a:extLst>
                    <a:ext uri="{FF2B5EF4-FFF2-40B4-BE49-F238E27FC236}">
                      <a16:creationId xmlns:a16="http://schemas.microsoft.com/office/drawing/2014/main" id="{AF79B5CF-71A8-C417-C507-1ECA016292D3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4662480" y="5848691"/>
                  <a:ext cx="81000" cy="38769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7">
              <p14:nvContentPartPr>
                <p14:cNvPr id="2183" name="Ink 2182">
                  <a:extLst>
                    <a:ext uri="{FF2B5EF4-FFF2-40B4-BE49-F238E27FC236}">
                      <a16:creationId xmlns:a16="http://schemas.microsoft.com/office/drawing/2014/main" id="{6AB98FE3-F3A6-AC03-274F-5C1D4E3C13D4}"/>
                    </a:ext>
                  </a:extLst>
                </p14:cNvPr>
                <p14:cNvContentPartPr/>
                <p14:nvPr/>
              </p14:nvContentPartPr>
              <p14:xfrm>
                <a:off x="4698840" y="5970720"/>
                <a:ext cx="753840" cy="208440"/>
              </p14:xfrm>
            </p:contentPart>
          </mc:Choice>
          <mc:Fallback>
            <p:pic>
              <p:nvPicPr>
                <p:cNvPr id="2183" name="Ink 2182">
                  <a:extLst>
                    <a:ext uri="{FF2B5EF4-FFF2-40B4-BE49-F238E27FC236}">
                      <a16:creationId xmlns:a16="http://schemas.microsoft.com/office/drawing/2014/main" id="{6AB98FE3-F3A6-AC03-274F-5C1D4E3C13D4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4688045" y="5959920"/>
                  <a:ext cx="77507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9">
              <p14:nvContentPartPr>
                <p14:cNvPr id="2223" name="Ink 2222">
                  <a:extLst>
                    <a:ext uri="{FF2B5EF4-FFF2-40B4-BE49-F238E27FC236}">
                      <a16:creationId xmlns:a16="http://schemas.microsoft.com/office/drawing/2014/main" id="{F73EAEE5-B069-0038-D6E0-D3015F948FBD}"/>
                    </a:ext>
                  </a:extLst>
                </p14:cNvPr>
                <p14:cNvContentPartPr/>
                <p14:nvPr/>
              </p14:nvContentPartPr>
              <p14:xfrm>
                <a:off x="3513360" y="6118320"/>
                <a:ext cx="508320" cy="47160"/>
              </p14:xfrm>
            </p:contentPart>
          </mc:Choice>
          <mc:Fallback>
            <p:pic>
              <p:nvPicPr>
                <p:cNvPr id="2223" name="Ink 2222">
                  <a:extLst>
                    <a:ext uri="{FF2B5EF4-FFF2-40B4-BE49-F238E27FC236}">
                      <a16:creationId xmlns:a16="http://schemas.microsoft.com/office/drawing/2014/main" id="{F73EAEE5-B069-0038-D6E0-D3015F948FBD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3498960" y="6103920"/>
                  <a:ext cx="53676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1">
              <p14:nvContentPartPr>
                <p14:cNvPr id="2224" name="Ink 2223">
                  <a:extLst>
                    <a:ext uri="{FF2B5EF4-FFF2-40B4-BE49-F238E27FC236}">
                      <a16:creationId xmlns:a16="http://schemas.microsoft.com/office/drawing/2014/main" id="{A727175F-6FB9-25A4-2336-44A929618567}"/>
                    </a:ext>
                  </a:extLst>
                </p14:cNvPr>
                <p14:cNvContentPartPr/>
                <p14:nvPr/>
              </p14:nvContentPartPr>
              <p14:xfrm>
                <a:off x="3386640" y="5997360"/>
                <a:ext cx="254520" cy="309240"/>
              </p14:xfrm>
            </p:contentPart>
          </mc:Choice>
          <mc:Fallback>
            <p:pic>
              <p:nvPicPr>
                <p:cNvPr id="2224" name="Ink 2223">
                  <a:extLst>
                    <a:ext uri="{FF2B5EF4-FFF2-40B4-BE49-F238E27FC236}">
                      <a16:creationId xmlns:a16="http://schemas.microsoft.com/office/drawing/2014/main" id="{A727175F-6FB9-25A4-2336-44A929618567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3372240" y="5982977"/>
                  <a:ext cx="282960" cy="33764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3">
              <p14:nvContentPartPr>
                <p14:cNvPr id="2231" name="Ink 2230">
                  <a:extLst>
                    <a:ext uri="{FF2B5EF4-FFF2-40B4-BE49-F238E27FC236}">
                      <a16:creationId xmlns:a16="http://schemas.microsoft.com/office/drawing/2014/main" id="{84F6A3D1-99A2-B80F-E4DE-3EAE928FDE74}"/>
                    </a:ext>
                  </a:extLst>
                </p14:cNvPr>
                <p14:cNvContentPartPr/>
                <p14:nvPr/>
              </p14:nvContentPartPr>
              <p14:xfrm>
                <a:off x="3378000" y="5977200"/>
                <a:ext cx="279720" cy="433800"/>
              </p14:xfrm>
            </p:contentPart>
          </mc:Choice>
          <mc:Fallback>
            <p:pic>
              <p:nvPicPr>
                <p:cNvPr id="2231" name="Ink 2230">
                  <a:extLst>
                    <a:ext uri="{FF2B5EF4-FFF2-40B4-BE49-F238E27FC236}">
                      <a16:creationId xmlns:a16="http://schemas.microsoft.com/office/drawing/2014/main" id="{84F6A3D1-99A2-B80F-E4DE-3EAE928FDE74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3363600" y="5962800"/>
                  <a:ext cx="308160" cy="46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5">
              <p14:nvContentPartPr>
                <p14:cNvPr id="2234" name="Ink 2233">
                  <a:extLst>
                    <a:ext uri="{FF2B5EF4-FFF2-40B4-BE49-F238E27FC236}">
                      <a16:creationId xmlns:a16="http://schemas.microsoft.com/office/drawing/2014/main" id="{8487D70A-0A11-A9D5-35B1-A20217C54065}"/>
                    </a:ext>
                  </a:extLst>
                </p14:cNvPr>
                <p14:cNvContentPartPr/>
                <p14:nvPr/>
              </p14:nvContentPartPr>
              <p14:xfrm>
                <a:off x="3707400" y="5460600"/>
                <a:ext cx="331560" cy="450360"/>
              </p14:xfrm>
            </p:contentPart>
          </mc:Choice>
          <mc:Fallback>
            <p:pic>
              <p:nvPicPr>
                <p:cNvPr id="2234" name="Ink 2233">
                  <a:extLst>
                    <a:ext uri="{FF2B5EF4-FFF2-40B4-BE49-F238E27FC236}">
                      <a16:creationId xmlns:a16="http://schemas.microsoft.com/office/drawing/2014/main" id="{8487D70A-0A11-A9D5-35B1-A20217C54065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3693000" y="5446200"/>
                  <a:ext cx="360000" cy="47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7">
              <p14:nvContentPartPr>
                <p14:cNvPr id="2237" name="Ink 2236">
                  <a:extLst>
                    <a:ext uri="{FF2B5EF4-FFF2-40B4-BE49-F238E27FC236}">
                      <a16:creationId xmlns:a16="http://schemas.microsoft.com/office/drawing/2014/main" id="{11420851-6665-B658-C711-931F8961AACA}"/>
                    </a:ext>
                  </a:extLst>
                </p14:cNvPr>
                <p14:cNvContentPartPr/>
                <p14:nvPr/>
              </p14:nvContentPartPr>
              <p14:xfrm>
                <a:off x="8407200" y="5084400"/>
                <a:ext cx="110520" cy="356040"/>
              </p14:xfrm>
            </p:contentPart>
          </mc:Choice>
          <mc:Fallback>
            <p:pic>
              <p:nvPicPr>
                <p:cNvPr id="2237" name="Ink 2236">
                  <a:extLst>
                    <a:ext uri="{FF2B5EF4-FFF2-40B4-BE49-F238E27FC236}">
                      <a16:creationId xmlns:a16="http://schemas.microsoft.com/office/drawing/2014/main" id="{11420851-6665-B658-C711-931F8961AACA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8396365" y="5073600"/>
                  <a:ext cx="131829" cy="37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9">
              <p14:nvContentPartPr>
                <p14:cNvPr id="2238" name="Ink 2237">
                  <a:extLst>
                    <a:ext uri="{FF2B5EF4-FFF2-40B4-BE49-F238E27FC236}">
                      <a16:creationId xmlns:a16="http://schemas.microsoft.com/office/drawing/2014/main" id="{E4ED2B26-7667-16F5-A789-A6BD6831182F}"/>
                    </a:ext>
                  </a:extLst>
                </p14:cNvPr>
                <p14:cNvContentPartPr/>
                <p14:nvPr/>
              </p14:nvContentPartPr>
              <p14:xfrm>
                <a:off x="8669640" y="5003760"/>
                <a:ext cx="25920" cy="403200"/>
              </p14:xfrm>
            </p:contentPart>
          </mc:Choice>
          <mc:Fallback>
            <p:pic>
              <p:nvPicPr>
                <p:cNvPr id="2238" name="Ink 2237">
                  <a:extLst>
                    <a:ext uri="{FF2B5EF4-FFF2-40B4-BE49-F238E27FC236}">
                      <a16:creationId xmlns:a16="http://schemas.microsoft.com/office/drawing/2014/main" id="{E4ED2B26-7667-16F5-A789-A6BD6831182F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8658688" y="4992960"/>
                  <a:ext cx="47459" cy="42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1">
              <p14:nvContentPartPr>
                <p14:cNvPr id="2239" name="Ink 2238">
                  <a:extLst>
                    <a:ext uri="{FF2B5EF4-FFF2-40B4-BE49-F238E27FC236}">
                      <a16:creationId xmlns:a16="http://schemas.microsoft.com/office/drawing/2014/main" id="{5752521C-5182-8E81-5827-9C9B3FF2327A}"/>
                    </a:ext>
                  </a:extLst>
                </p14:cNvPr>
                <p14:cNvContentPartPr/>
                <p14:nvPr/>
              </p14:nvContentPartPr>
              <p14:xfrm>
                <a:off x="8601960" y="5212200"/>
                <a:ext cx="186480" cy="47160"/>
              </p14:xfrm>
            </p:contentPart>
          </mc:Choice>
          <mc:Fallback>
            <p:pic>
              <p:nvPicPr>
                <p:cNvPr id="2239" name="Ink 2238">
                  <a:extLst>
                    <a:ext uri="{FF2B5EF4-FFF2-40B4-BE49-F238E27FC236}">
                      <a16:creationId xmlns:a16="http://schemas.microsoft.com/office/drawing/2014/main" id="{5752521C-5182-8E81-5827-9C9B3FF2327A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8591181" y="5201400"/>
                  <a:ext cx="207679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3">
              <p14:nvContentPartPr>
                <p14:cNvPr id="2240" name="Ink 2239">
                  <a:extLst>
                    <a:ext uri="{FF2B5EF4-FFF2-40B4-BE49-F238E27FC236}">
                      <a16:creationId xmlns:a16="http://schemas.microsoft.com/office/drawing/2014/main" id="{1860AE43-36BB-1FA5-6F1A-DB4984168BAB}"/>
                    </a:ext>
                  </a:extLst>
                </p14:cNvPr>
                <p14:cNvContentPartPr/>
                <p14:nvPr/>
              </p14:nvContentPartPr>
              <p14:xfrm>
                <a:off x="8749560" y="5158200"/>
                <a:ext cx="293040" cy="114480"/>
              </p14:xfrm>
            </p:contentPart>
          </mc:Choice>
          <mc:Fallback>
            <p:pic>
              <p:nvPicPr>
                <p:cNvPr id="2240" name="Ink 2239">
                  <a:extLst>
                    <a:ext uri="{FF2B5EF4-FFF2-40B4-BE49-F238E27FC236}">
                      <a16:creationId xmlns:a16="http://schemas.microsoft.com/office/drawing/2014/main" id="{1860AE43-36BB-1FA5-6F1A-DB4984168BAB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8738747" y="5147400"/>
                  <a:ext cx="314306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5">
              <p14:nvContentPartPr>
                <p14:cNvPr id="2241" name="Ink 2240">
                  <a:extLst>
                    <a:ext uri="{FF2B5EF4-FFF2-40B4-BE49-F238E27FC236}">
                      <a16:creationId xmlns:a16="http://schemas.microsoft.com/office/drawing/2014/main" id="{C7B09F2C-B1FD-BEC3-CFA3-4B9D4AD57AA3}"/>
                    </a:ext>
                  </a:extLst>
                </p14:cNvPr>
                <p14:cNvContentPartPr/>
                <p14:nvPr/>
              </p14:nvContentPartPr>
              <p14:xfrm>
                <a:off x="9076080" y="5098080"/>
                <a:ext cx="110520" cy="201600"/>
              </p14:xfrm>
            </p:contentPart>
          </mc:Choice>
          <mc:Fallback>
            <p:pic>
              <p:nvPicPr>
                <p:cNvPr id="2241" name="Ink 2240">
                  <a:extLst>
                    <a:ext uri="{FF2B5EF4-FFF2-40B4-BE49-F238E27FC236}">
                      <a16:creationId xmlns:a16="http://schemas.microsoft.com/office/drawing/2014/main" id="{C7B09F2C-B1FD-BEC3-CFA3-4B9D4AD57AA3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9065245" y="5087280"/>
                  <a:ext cx="131829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7">
              <p14:nvContentPartPr>
                <p14:cNvPr id="2242" name="Ink 2241">
                  <a:extLst>
                    <a:ext uri="{FF2B5EF4-FFF2-40B4-BE49-F238E27FC236}">
                      <a16:creationId xmlns:a16="http://schemas.microsoft.com/office/drawing/2014/main" id="{C8539561-9503-B94A-E075-D7C37AB7B05F}"/>
                    </a:ext>
                  </a:extLst>
                </p14:cNvPr>
                <p14:cNvContentPartPr/>
                <p14:nvPr/>
              </p14:nvContentPartPr>
              <p14:xfrm>
                <a:off x="9186240" y="5117880"/>
                <a:ext cx="169560" cy="360000"/>
              </p14:xfrm>
            </p:contentPart>
          </mc:Choice>
          <mc:Fallback>
            <p:pic>
              <p:nvPicPr>
                <p:cNvPr id="2242" name="Ink 2241">
                  <a:extLst>
                    <a:ext uri="{FF2B5EF4-FFF2-40B4-BE49-F238E27FC236}">
                      <a16:creationId xmlns:a16="http://schemas.microsoft.com/office/drawing/2014/main" id="{C8539561-9503-B94A-E075-D7C37AB7B05F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9175463" y="5107080"/>
                  <a:ext cx="190755" cy="38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9">
              <p14:nvContentPartPr>
                <p14:cNvPr id="2243" name="Ink 2242">
                  <a:extLst>
                    <a:ext uri="{FF2B5EF4-FFF2-40B4-BE49-F238E27FC236}">
                      <a16:creationId xmlns:a16="http://schemas.microsoft.com/office/drawing/2014/main" id="{77E0C9A4-0B0F-7823-BB45-7078D2C5BA9E}"/>
                    </a:ext>
                  </a:extLst>
                </p14:cNvPr>
                <p14:cNvContentPartPr/>
                <p14:nvPr/>
              </p14:nvContentPartPr>
              <p14:xfrm>
                <a:off x="9381000" y="5144520"/>
                <a:ext cx="228960" cy="215640"/>
              </p14:xfrm>
            </p:contentPart>
          </mc:Choice>
          <mc:Fallback>
            <p:pic>
              <p:nvPicPr>
                <p:cNvPr id="2243" name="Ink 2242">
                  <a:extLst>
                    <a:ext uri="{FF2B5EF4-FFF2-40B4-BE49-F238E27FC236}">
                      <a16:creationId xmlns:a16="http://schemas.microsoft.com/office/drawing/2014/main" id="{77E0C9A4-0B0F-7823-BB45-7078D2C5BA9E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9370200" y="5133720"/>
                  <a:ext cx="25020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1">
              <p14:nvContentPartPr>
                <p14:cNvPr id="2244" name="Ink 2243">
                  <a:extLst>
                    <a:ext uri="{FF2B5EF4-FFF2-40B4-BE49-F238E27FC236}">
                      <a16:creationId xmlns:a16="http://schemas.microsoft.com/office/drawing/2014/main" id="{49F60F9E-1FDF-ADD8-08D2-D27D95C247D2}"/>
                    </a:ext>
                  </a:extLst>
                </p14:cNvPr>
                <p14:cNvContentPartPr/>
                <p14:nvPr/>
              </p14:nvContentPartPr>
              <p14:xfrm>
                <a:off x="9617880" y="5017440"/>
                <a:ext cx="21960" cy="403200"/>
              </p14:xfrm>
            </p:contentPart>
          </mc:Choice>
          <mc:Fallback>
            <p:pic>
              <p:nvPicPr>
                <p:cNvPr id="2244" name="Ink 2243">
                  <a:extLst>
                    <a:ext uri="{FF2B5EF4-FFF2-40B4-BE49-F238E27FC236}">
                      <a16:creationId xmlns:a16="http://schemas.microsoft.com/office/drawing/2014/main" id="{49F60F9E-1FDF-ADD8-08D2-D27D95C247D2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9607080" y="5006640"/>
                  <a:ext cx="43200" cy="42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3">
              <p14:nvContentPartPr>
                <p14:cNvPr id="2245" name="Ink 2244">
                  <a:extLst>
                    <a:ext uri="{FF2B5EF4-FFF2-40B4-BE49-F238E27FC236}">
                      <a16:creationId xmlns:a16="http://schemas.microsoft.com/office/drawing/2014/main" id="{49267719-9356-BC03-1B10-91DCF63E7235}"/>
                    </a:ext>
                  </a:extLst>
                </p14:cNvPr>
                <p14:cNvContentPartPr/>
                <p14:nvPr/>
              </p14:nvContentPartPr>
              <p14:xfrm>
                <a:off x="9507720" y="5212200"/>
                <a:ext cx="220320" cy="54000"/>
              </p14:xfrm>
            </p:contentPart>
          </mc:Choice>
          <mc:Fallback>
            <p:pic>
              <p:nvPicPr>
                <p:cNvPr id="2245" name="Ink 2244">
                  <a:extLst>
                    <a:ext uri="{FF2B5EF4-FFF2-40B4-BE49-F238E27FC236}">
                      <a16:creationId xmlns:a16="http://schemas.microsoft.com/office/drawing/2014/main" id="{49267719-9356-BC03-1B10-91DCF63E7235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9496920" y="5201400"/>
                  <a:ext cx="24156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5">
              <p14:nvContentPartPr>
                <p14:cNvPr id="2246" name="Ink 2245">
                  <a:extLst>
                    <a:ext uri="{FF2B5EF4-FFF2-40B4-BE49-F238E27FC236}">
                      <a16:creationId xmlns:a16="http://schemas.microsoft.com/office/drawing/2014/main" id="{BB577EE0-A6A0-155D-A8C1-0B292785ADD4}"/>
                    </a:ext>
                  </a:extLst>
                </p14:cNvPr>
                <p14:cNvContentPartPr/>
                <p14:nvPr/>
              </p14:nvContentPartPr>
              <p14:xfrm>
                <a:off x="9804360" y="4889640"/>
                <a:ext cx="76680" cy="705240"/>
              </p14:xfrm>
            </p:contentPart>
          </mc:Choice>
          <mc:Fallback>
            <p:pic>
              <p:nvPicPr>
                <p:cNvPr id="2246" name="Ink 2245">
                  <a:extLst>
                    <a:ext uri="{FF2B5EF4-FFF2-40B4-BE49-F238E27FC236}">
                      <a16:creationId xmlns:a16="http://schemas.microsoft.com/office/drawing/2014/main" id="{BB577EE0-A6A0-155D-A8C1-0B292785ADD4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9793560" y="4878840"/>
                  <a:ext cx="97920" cy="726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97">
            <p14:nvContentPartPr>
              <p14:cNvPr id="2261" name="Ink 2260">
                <a:extLst>
                  <a:ext uri="{FF2B5EF4-FFF2-40B4-BE49-F238E27FC236}">
                    <a16:creationId xmlns:a16="http://schemas.microsoft.com/office/drawing/2014/main" id="{A4E3DD58-99B6-1876-F746-CD76C9459525}"/>
                  </a:ext>
                </a:extLst>
              </p14:cNvPr>
              <p14:cNvContentPartPr/>
              <p14:nvPr/>
            </p14:nvContentPartPr>
            <p14:xfrm>
              <a:off x="1583040" y="3768600"/>
              <a:ext cx="360" cy="360"/>
            </p14:xfrm>
          </p:contentPart>
        </mc:Choice>
        <mc:Fallback>
          <p:pic>
            <p:nvPicPr>
              <p:cNvPr id="2261" name="Ink 2260">
                <a:extLst>
                  <a:ext uri="{FF2B5EF4-FFF2-40B4-BE49-F238E27FC236}">
                    <a16:creationId xmlns:a16="http://schemas.microsoft.com/office/drawing/2014/main" id="{A4E3DD58-99B6-1876-F746-CD76C9459525}"/>
                  </a:ext>
                </a:extLst>
              </p:cNvPr>
              <p:cNvPicPr/>
              <p:nvPr/>
            </p:nvPicPr>
            <p:blipFill>
              <a:blip r:embed="rId198"/>
              <a:stretch>
                <a:fillRect/>
              </a:stretch>
            </p:blipFill>
            <p:spPr>
              <a:xfrm>
                <a:off x="1568640" y="3754200"/>
                <a:ext cx="28800" cy="2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9">
            <p14:nvContentPartPr>
              <p14:cNvPr id="2262" name="Ink 2261">
                <a:extLst>
                  <a:ext uri="{FF2B5EF4-FFF2-40B4-BE49-F238E27FC236}">
                    <a16:creationId xmlns:a16="http://schemas.microsoft.com/office/drawing/2014/main" id="{D133CF33-AC39-AAD7-0D99-43C163AC6A14}"/>
                  </a:ext>
                </a:extLst>
              </p14:cNvPr>
              <p14:cNvContentPartPr/>
              <p14:nvPr/>
            </p14:nvContentPartPr>
            <p14:xfrm>
              <a:off x="2421120" y="2406000"/>
              <a:ext cx="220320" cy="60480"/>
            </p14:xfrm>
          </p:contentPart>
        </mc:Choice>
        <mc:Fallback>
          <p:pic>
            <p:nvPicPr>
              <p:cNvPr id="2262" name="Ink 2261">
                <a:extLst>
                  <a:ext uri="{FF2B5EF4-FFF2-40B4-BE49-F238E27FC236}">
                    <a16:creationId xmlns:a16="http://schemas.microsoft.com/office/drawing/2014/main" id="{D133CF33-AC39-AAD7-0D99-43C163AC6A14}"/>
                  </a:ext>
                </a:extLst>
              </p:cNvPr>
              <p:cNvPicPr/>
              <p:nvPr/>
            </p:nvPicPr>
            <p:blipFill>
              <a:blip r:embed="rId200"/>
              <a:stretch>
                <a:fillRect/>
              </a:stretch>
            </p:blipFill>
            <p:spPr>
              <a:xfrm>
                <a:off x="2406720" y="2391600"/>
                <a:ext cx="248760" cy="8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1">
            <p14:nvContentPartPr>
              <p14:cNvPr id="2267" name="Ink 2266">
                <a:extLst>
                  <a:ext uri="{FF2B5EF4-FFF2-40B4-BE49-F238E27FC236}">
                    <a16:creationId xmlns:a16="http://schemas.microsoft.com/office/drawing/2014/main" id="{589870D7-C879-2AE3-DFE1-4C4D12B78223}"/>
                  </a:ext>
                </a:extLst>
              </p14:cNvPr>
              <p14:cNvContentPartPr/>
              <p14:nvPr/>
            </p14:nvContentPartPr>
            <p14:xfrm>
              <a:off x="1151400" y="1969320"/>
              <a:ext cx="237600" cy="80640"/>
            </p14:xfrm>
          </p:contentPart>
        </mc:Choice>
        <mc:Fallback>
          <p:pic>
            <p:nvPicPr>
              <p:cNvPr id="2267" name="Ink 2266">
                <a:extLst>
                  <a:ext uri="{FF2B5EF4-FFF2-40B4-BE49-F238E27FC236}">
                    <a16:creationId xmlns:a16="http://schemas.microsoft.com/office/drawing/2014/main" id="{589870D7-C879-2AE3-DFE1-4C4D12B78223}"/>
                  </a:ext>
                </a:extLst>
              </p:cNvPr>
              <p:cNvPicPr/>
              <p:nvPr/>
            </p:nvPicPr>
            <p:blipFill>
              <a:blip r:embed="rId202"/>
              <a:stretch>
                <a:fillRect/>
              </a:stretch>
            </p:blipFill>
            <p:spPr>
              <a:xfrm>
                <a:off x="1137000" y="1954920"/>
                <a:ext cx="266040" cy="109080"/>
              </a:xfrm>
              <a:prstGeom prst="rect">
                <a:avLst/>
              </a:prstGeom>
            </p:spPr>
          </p:pic>
        </mc:Fallback>
      </mc:AlternateContent>
      <p:grpSp>
        <p:nvGrpSpPr>
          <p:cNvPr id="2270" name="Group 2269">
            <a:extLst>
              <a:ext uri="{FF2B5EF4-FFF2-40B4-BE49-F238E27FC236}">
                <a16:creationId xmlns:a16="http://schemas.microsoft.com/office/drawing/2014/main" id="{6BCCD00A-D3CF-C12C-D361-7774285484B6}"/>
              </a:ext>
            </a:extLst>
          </p:cNvPr>
          <p:cNvGrpSpPr/>
          <p:nvPr/>
        </p:nvGrpSpPr>
        <p:grpSpPr>
          <a:xfrm>
            <a:off x="287400" y="605640"/>
            <a:ext cx="3045240" cy="3409200"/>
            <a:chOff x="287400" y="605640"/>
            <a:chExt cx="3045240" cy="3409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3">
              <p14:nvContentPartPr>
                <p14:cNvPr id="2257" name="Ink 2256">
                  <a:extLst>
                    <a:ext uri="{FF2B5EF4-FFF2-40B4-BE49-F238E27FC236}">
                      <a16:creationId xmlns:a16="http://schemas.microsoft.com/office/drawing/2014/main" id="{09873336-F377-1630-BC6A-7E923AB3E6A7}"/>
                    </a:ext>
                  </a:extLst>
                </p14:cNvPr>
                <p14:cNvContentPartPr/>
                <p14:nvPr/>
              </p14:nvContentPartPr>
              <p14:xfrm>
                <a:off x="1329240" y="3090360"/>
                <a:ext cx="59760" cy="450360"/>
              </p14:xfrm>
            </p:contentPart>
          </mc:Choice>
          <mc:Fallback>
            <p:pic>
              <p:nvPicPr>
                <p:cNvPr id="2257" name="Ink 2256">
                  <a:extLst>
                    <a:ext uri="{FF2B5EF4-FFF2-40B4-BE49-F238E27FC236}">
                      <a16:creationId xmlns:a16="http://schemas.microsoft.com/office/drawing/2014/main" id="{09873336-F377-1630-BC6A-7E923AB3E6A7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1314840" y="3075948"/>
                  <a:ext cx="88200" cy="47882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5">
              <p14:nvContentPartPr>
                <p14:cNvPr id="2258" name="Ink 2257">
                  <a:extLst>
                    <a:ext uri="{FF2B5EF4-FFF2-40B4-BE49-F238E27FC236}">
                      <a16:creationId xmlns:a16="http://schemas.microsoft.com/office/drawing/2014/main" id="{FEE321BB-6AC9-5BF6-7A2B-C1BF4255B82F}"/>
                    </a:ext>
                  </a:extLst>
                </p14:cNvPr>
                <p14:cNvContentPartPr/>
                <p14:nvPr/>
              </p14:nvContentPartPr>
              <p14:xfrm>
                <a:off x="1155000" y="2868600"/>
                <a:ext cx="233640" cy="87840"/>
              </p14:xfrm>
            </p:contentPart>
          </mc:Choice>
          <mc:Fallback>
            <p:pic>
              <p:nvPicPr>
                <p:cNvPr id="2258" name="Ink 2257">
                  <a:extLst>
                    <a:ext uri="{FF2B5EF4-FFF2-40B4-BE49-F238E27FC236}">
                      <a16:creationId xmlns:a16="http://schemas.microsoft.com/office/drawing/2014/main" id="{FEE321BB-6AC9-5BF6-7A2B-C1BF4255B82F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1140600" y="2854200"/>
                  <a:ext cx="26208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7">
              <p14:nvContentPartPr>
                <p14:cNvPr id="2263" name="Ink 2262">
                  <a:extLst>
                    <a:ext uri="{FF2B5EF4-FFF2-40B4-BE49-F238E27FC236}">
                      <a16:creationId xmlns:a16="http://schemas.microsoft.com/office/drawing/2014/main" id="{D78ABFB6-A45C-681E-6380-113AB873D874}"/>
                    </a:ext>
                  </a:extLst>
                </p14:cNvPr>
                <p14:cNvContentPartPr/>
                <p14:nvPr/>
              </p14:nvContentPartPr>
              <p14:xfrm>
                <a:off x="2336520" y="2191080"/>
                <a:ext cx="313560" cy="282240"/>
              </p14:xfrm>
            </p:contentPart>
          </mc:Choice>
          <mc:Fallback>
            <p:pic>
              <p:nvPicPr>
                <p:cNvPr id="2263" name="Ink 2262">
                  <a:extLst>
                    <a:ext uri="{FF2B5EF4-FFF2-40B4-BE49-F238E27FC236}">
                      <a16:creationId xmlns:a16="http://schemas.microsoft.com/office/drawing/2014/main" id="{D78ABFB6-A45C-681E-6380-113AB873D874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2322120" y="2176680"/>
                  <a:ext cx="342000" cy="31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9">
              <p14:nvContentPartPr>
                <p14:cNvPr id="2264" name="Ink 2263">
                  <a:extLst>
                    <a:ext uri="{FF2B5EF4-FFF2-40B4-BE49-F238E27FC236}">
                      <a16:creationId xmlns:a16="http://schemas.microsoft.com/office/drawing/2014/main" id="{E8AB7F4F-6B7F-7462-ACBE-86F5FE773DCB}"/>
                    </a:ext>
                  </a:extLst>
                </p14:cNvPr>
                <p14:cNvContentPartPr/>
                <p14:nvPr/>
              </p14:nvContentPartPr>
              <p14:xfrm>
                <a:off x="2395920" y="2183880"/>
                <a:ext cx="279720" cy="322560"/>
              </p14:xfrm>
            </p:contentPart>
          </mc:Choice>
          <mc:Fallback>
            <p:pic>
              <p:nvPicPr>
                <p:cNvPr id="2264" name="Ink 2263">
                  <a:extLst>
                    <a:ext uri="{FF2B5EF4-FFF2-40B4-BE49-F238E27FC236}">
                      <a16:creationId xmlns:a16="http://schemas.microsoft.com/office/drawing/2014/main" id="{E8AB7F4F-6B7F-7462-ACBE-86F5FE773DCB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2381539" y="2169480"/>
                  <a:ext cx="308123" cy="35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1">
              <p14:nvContentPartPr>
                <p14:cNvPr id="2268" name="Ink 2267">
                  <a:extLst>
                    <a:ext uri="{FF2B5EF4-FFF2-40B4-BE49-F238E27FC236}">
                      <a16:creationId xmlns:a16="http://schemas.microsoft.com/office/drawing/2014/main" id="{12C1EE27-0EFE-6F2D-8E19-6D408C07F434}"/>
                    </a:ext>
                  </a:extLst>
                </p14:cNvPr>
                <p14:cNvContentPartPr/>
                <p14:nvPr/>
              </p14:nvContentPartPr>
              <p14:xfrm>
                <a:off x="287400" y="605640"/>
                <a:ext cx="3045240" cy="3409200"/>
              </p14:xfrm>
            </p:contentPart>
          </mc:Choice>
          <mc:Fallback>
            <p:pic>
              <p:nvPicPr>
                <p:cNvPr id="2268" name="Ink 2267">
                  <a:extLst>
                    <a:ext uri="{FF2B5EF4-FFF2-40B4-BE49-F238E27FC236}">
                      <a16:creationId xmlns:a16="http://schemas.microsoft.com/office/drawing/2014/main" id="{12C1EE27-0EFE-6F2D-8E19-6D408C07F434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276600" y="594840"/>
                  <a:ext cx="3066480" cy="3430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73" name="Group 2272">
            <a:extLst>
              <a:ext uri="{FF2B5EF4-FFF2-40B4-BE49-F238E27FC236}">
                <a16:creationId xmlns:a16="http://schemas.microsoft.com/office/drawing/2014/main" id="{B44E5B37-6391-3ADB-88C8-973240D92F5B}"/>
              </a:ext>
            </a:extLst>
          </p:cNvPr>
          <p:cNvGrpSpPr/>
          <p:nvPr/>
        </p:nvGrpSpPr>
        <p:grpSpPr>
          <a:xfrm>
            <a:off x="7856760" y="330240"/>
            <a:ext cx="4187880" cy="3170160"/>
            <a:chOff x="7856760" y="330240"/>
            <a:chExt cx="4187880" cy="3170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3">
              <p14:nvContentPartPr>
                <p14:cNvPr id="2057" name="Ink 2056">
                  <a:extLst>
                    <a:ext uri="{FF2B5EF4-FFF2-40B4-BE49-F238E27FC236}">
                      <a16:creationId xmlns:a16="http://schemas.microsoft.com/office/drawing/2014/main" id="{D8D357B5-7A53-9213-EE28-27BB4513AD7B}"/>
                    </a:ext>
                  </a:extLst>
                </p14:cNvPr>
                <p14:cNvContentPartPr/>
                <p14:nvPr/>
              </p14:nvContentPartPr>
              <p14:xfrm>
                <a:off x="8034600" y="2385840"/>
                <a:ext cx="216720" cy="40320"/>
              </p14:xfrm>
            </p:contentPart>
          </mc:Choice>
          <mc:Fallback>
            <p:pic>
              <p:nvPicPr>
                <p:cNvPr id="2057" name="Ink 2056">
                  <a:extLst>
                    <a:ext uri="{FF2B5EF4-FFF2-40B4-BE49-F238E27FC236}">
                      <a16:creationId xmlns:a16="http://schemas.microsoft.com/office/drawing/2014/main" id="{D8D357B5-7A53-9213-EE28-27BB4513AD7B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8020200" y="2371440"/>
                  <a:ext cx="24516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5">
              <p14:nvContentPartPr>
                <p14:cNvPr id="2060" name="Ink 2059">
                  <a:extLst>
                    <a:ext uri="{FF2B5EF4-FFF2-40B4-BE49-F238E27FC236}">
                      <a16:creationId xmlns:a16="http://schemas.microsoft.com/office/drawing/2014/main" id="{81248A67-2BCB-4A7A-4773-52E7E9B1AECD}"/>
                    </a:ext>
                  </a:extLst>
                </p14:cNvPr>
                <p14:cNvContentPartPr/>
                <p14:nvPr/>
              </p14:nvContentPartPr>
              <p14:xfrm>
                <a:off x="8508720" y="2204040"/>
                <a:ext cx="93600" cy="342720"/>
              </p14:xfrm>
            </p:contentPart>
          </mc:Choice>
          <mc:Fallback>
            <p:pic>
              <p:nvPicPr>
                <p:cNvPr id="2060" name="Ink 2059">
                  <a:extLst>
                    <a:ext uri="{FF2B5EF4-FFF2-40B4-BE49-F238E27FC236}">
                      <a16:creationId xmlns:a16="http://schemas.microsoft.com/office/drawing/2014/main" id="{81248A67-2BCB-4A7A-4773-52E7E9B1AECD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8494264" y="2189640"/>
                  <a:ext cx="122150" cy="37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7">
              <p14:nvContentPartPr>
                <p14:cNvPr id="2061" name="Ink 2060">
                  <a:extLst>
                    <a:ext uri="{FF2B5EF4-FFF2-40B4-BE49-F238E27FC236}">
                      <a16:creationId xmlns:a16="http://schemas.microsoft.com/office/drawing/2014/main" id="{20DAEA4B-7A17-0522-AA96-50C90882D036}"/>
                    </a:ext>
                  </a:extLst>
                </p14:cNvPr>
                <p14:cNvContentPartPr/>
                <p14:nvPr/>
              </p14:nvContentPartPr>
              <p14:xfrm>
                <a:off x="8534280" y="2311680"/>
                <a:ext cx="364320" cy="135000"/>
              </p14:xfrm>
            </p:contentPart>
          </mc:Choice>
          <mc:Fallback>
            <p:pic>
              <p:nvPicPr>
                <p:cNvPr id="2061" name="Ink 2060">
                  <a:extLst>
                    <a:ext uri="{FF2B5EF4-FFF2-40B4-BE49-F238E27FC236}">
                      <a16:creationId xmlns:a16="http://schemas.microsoft.com/office/drawing/2014/main" id="{20DAEA4B-7A17-0522-AA96-50C90882D036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8519894" y="2297280"/>
                  <a:ext cx="392732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9">
              <p14:nvContentPartPr>
                <p14:cNvPr id="2062" name="Ink 2061">
                  <a:extLst>
                    <a:ext uri="{FF2B5EF4-FFF2-40B4-BE49-F238E27FC236}">
                      <a16:creationId xmlns:a16="http://schemas.microsoft.com/office/drawing/2014/main" id="{8643301D-58F0-51B4-D07D-8B0655ACA033}"/>
                    </a:ext>
                  </a:extLst>
                </p14:cNvPr>
                <p14:cNvContentPartPr/>
                <p14:nvPr/>
              </p14:nvContentPartPr>
              <p14:xfrm>
                <a:off x="8923800" y="2284680"/>
                <a:ext cx="135720" cy="101520"/>
              </p14:xfrm>
            </p:contentPart>
          </mc:Choice>
          <mc:Fallback>
            <p:pic>
              <p:nvPicPr>
                <p:cNvPr id="2062" name="Ink 2061">
                  <a:extLst>
                    <a:ext uri="{FF2B5EF4-FFF2-40B4-BE49-F238E27FC236}">
                      <a16:creationId xmlns:a16="http://schemas.microsoft.com/office/drawing/2014/main" id="{8643301D-58F0-51B4-D07D-8B0655ACA033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8913000" y="2273842"/>
                  <a:ext cx="156960" cy="12283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1">
              <p14:nvContentPartPr>
                <p14:cNvPr id="2063" name="Ink 2062">
                  <a:extLst>
                    <a:ext uri="{FF2B5EF4-FFF2-40B4-BE49-F238E27FC236}">
                      <a16:creationId xmlns:a16="http://schemas.microsoft.com/office/drawing/2014/main" id="{B4C71F4D-4C05-77CB-5ABD-181EC81EF890}"/>
                    </a:ext>
                  </a:extLst>
                </p14:cNvPr>
                <p14:cNvContentPartPr/>
                <p14:nvPr/>
              </p14:nvContentPartPr>
              <p14:xfrm>
                <a:off x="9126840" y="2069760"/>
                <a:ext cx="59760" cy="349920"/>
              </p14:xfrm>
            </p:contentPart>
          </mc:Choice>
          <mc:Fallback>
            <p:pic>
              <p:nvPicPr>
                <p:cNvPr id="2063" name="Ink 2062">
                  <a:extLst>
                    <a:ext uri="{FF2B5EF4-FFF2-40B4-BE49-F238E27FC236}">
                      <a16:creationId xmlns:a16="http://schemas.microsoft.com/office/drawing/2014/main" id="{B4C71F4D-4C05-77CB-5ABD-181EC81EF890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9112353" y="2055345"/>
                  <a:ext cx="88372" cy="37838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3">
              <p14:nvContentPartPr>
                <p14:cNvPr id="2064" name="Ink 2063">
                  <a:extLst>
                    <a:ext uri="{FF2B5EF4-FFF2-40B4-BE49-F238E27FC236}">
                      <a16:creationId xmlns:a16="http://schemas.microsoft.com/office/drawing/2014/main" id="{98DBA88F-4129-43A6-D664-8BE69F96DEAB}"/>
                    </a:ext>
                  </a:extLst>
                </p14:cNvPr>
                <p14:cNvContentPartPr/>
                <p14:nvPr/>
              </p14:nvContentPartPr>
              <p14:xfrm>
                <a:off x="9169320" y="2217000"/>
                <a:ext cx="389880" cy="108720"/>
              </p14:xfrm>
            </p:contentPart>
          </mc:Choice>
          <mc:Fallback>
            <p:pic>
              <p:nvPicPr>
                <p:cNvPr id="2064" name="Ink 2063">
                  <a:extLst>
                    <a:ext uri="{FF2B5EF4-FFF2-40B4-BE49-F238E27FC236}">
                      <a16:creationId xmlns:a16="http://schemas.microsoft.com/office/drawing/2014/main" id="{98DBA88F-4129-43A6-D664-8BE69F96DEAB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9158520" y="2206200"/>
                  <a:ext cx="41112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5">
              <p14:nvContentPartPr>
                <p14:cNvPr id="2065" name="Ink 2064">
                  <a:extLst>
                    <a:ext uri="{FF2B5EF4-FFF2-40B4-BE49-F238E27FC236}">
                      <a16:creationId xmlns:a16="http://schemas.microsoft.com/office/drawing/2014/main" id="{CF22072F-01EE-23C0-9C9D-9393B28465A7}"/>
                    </a:ext>
                  </a:extLst>
                </p14:cNvPr>
                <p14:cNvContentPartPr/>
                <p14:nvPr/>
              </p14:nvContentPartPr>
              <p14:xfrm>
                <a:off x="9584040" y="2123400"/>
                <a:ext cx="59760" cy="192240"/>
              </p14:xfrm>
            </p:contentPart>
          </mc:Choice>
          <mc:Fallback>
            <p:pic>
              <p:nvPicPr>
                <p:cNvPr id="2065" name="Ink 2064">
                  <a:extLst>
                    <a:ext uri="{FF2B5EF4-FFF2-40B4-BE49-F238E27FC236}">
                      <a16:creationId xmlns:a16="http://schemas.microsoft.com/office/drawing/2014/main" id="{CF22072F-01EE-23C0-9C9D-9393B28465A7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9573175" y="2112620"/>
                  <a:ext cx="81129" cy="21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7">
              <p14:nvContentPartPr>
                <p14:cNvPr id="2066" name="Ink 2065">
                  <a:extLst>
                    <a:ext uri="{FF2B5EF4-FFF2-40B4-BE49-F238E27FC236}">
                      <a16:creationId xmlns:a16="http://schemas.microsoft.com/office/drawing/2014/main" id="{C2229DE8-2B03-DBFD-A51E-2D78B699C335}"/>
                    </a:ext>
                  </a:extLst>
                </p14:cNvPr>
                <p14:cNvContentPartPr/>
                <p14:nvPr/>
              </p14:nvContentPartPr>
              <p14:xfrm>
                <a:off x="9728040" y="2180280"/>
                <a:ext cx="127440" cy="151560"/>
              </p14:xfrm>
            </p:contentPart>
          </mc:Choice>
          <mc:Fallback>
            <p:pic>
              <p:nvPicPr>
                <p:cNvPr id="2066" name="Ink 2065">
                  <a:extLst>
                    <a:ext uri="{FF2B5EF4-FFF2-40B4-BE49-F238E27FC236}">
                      <a16:creationId xmlns:a16="http://schemas.microsoft.com/office/drawing/2014/main" id="{C2229DE8-2B03-DBFD-A51E-2D78B699C335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9717240" y="2169480"/>
                  <a:ext cx="14868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9">
              <p14:nvContentPartPr>
                <p14:cNvPr id="2067" name="Ink 2066">
                  <a:extLst>
                    <a:ext uri="{FF2B5EF4-FFF2-40B4-BE49-F238E27FC236}">
                      <a16:creationId xmlns:a16="http://schemas.microsoft.com/office/drawing/2014/main" id="{702D8AE8-5918-0BBE-9DCE-2A775043EDD0}"/>
                    </a:ext>
                  </a:extLst>
                </p14:cNvPr>
                <p14:cNvContentPartPr/>
                <p14:nvPr/>
              </p14:nvContentPartPr>
              <p14:xfrm>
                <a:off x="10168320" y="2100000"/>
                <a:ext cx="448920" cy="212400"/>
              </p14:xfrm>
            </p:contentPart>
          </mc:Choice>
          <mc:Fallback>
            <p:pic>
              <p:nvPicPr>
                <p:cNvPr id="2067" name="Ink 2066">
                  <a:extLst>
                    <a:ext uri="{FF2B5EF4-FFF2-40B4-BE49-F238E27FC236}">
                      <a16:creationId xmlns:a16="http://schemas.microsoft.com/office/drawing/2014/main" id="{702D8AE8-5918-0BBE-9DCE-2A775043EDD0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10157529" y="2089200"/>
                  <a:ext cx="470143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1">
              <p14:nvContentPartPr>
                <p14:cNvPr id="2068" name="Ink 2067">
                  <a:extLst>
                    <a:ext uri="{FF2B5EF4-FFF2-40B4-BE49-F238E27FC236}">
                      <a16:creationId xmlns:a16="http://schemas.microsoft.com/office/drawing/2014/main" id="{4772DD58-50DD-6A13-4EC2-63F25D861188}"/>
                    </a:ext>
                  </a:extLst>
                </p14:cNvPr>
                <p14:cNvContentPartPr/>
                <p14:nvPr/>
              </p14:nvContentPartPr>
              <p14:xfrm>
                <a:off x="10625520" y="2043120"/>
                <a:ext cx="330480" cy="333720"/>
              </p14:xfrm>
            </p:contentPart>
          </mc:Choice>
          <mc:Fallback>
            <p:pic>
              <p:nvPicPr>
                <p:cNvPr id="2068" name="Ink 2067">
                  <a:extLst>
                    <a:ext uri="{FF2B5EF4-FFF2-40B4-BE49-F238E27FC236}">
                      <a16:creationId xmlns:a16="http://schemas.microsoft.com/office/drawing/2014/main" id="{4772DD58-50DD-6A13-4EC2-63F25D861188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10614732" y="2032320"/>
                  <a:ext cx="351697" cy="35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3">
              <p14:nvContentPartPr>
                <p14:cNvPr id="2069" name="Ink 2068">
                  <a:extLst>
                    <a:ext uri="{FF2B5EF4-FFF2-40B4-BE49-F238E27FC236}">
                      <a16:creationId xmlns:a16="http://schemas.microsoft.com/office/drawing/2014/main" id="{04833E98-7F20-9BA1-5CBE-FC2B0B56345A}"/>
                    </a:ext>
                  </a:extLst>
                </p14:cNvPr>
                <p14:cNvContentPartPr/>
                <p14:nvPr/>
              </p14:nvContentPartPr>
              <p14:xfrm>
                <a:off x="10930440" y="1975800"/>
                <a:ext cx="51120" cy="34200"/>
              </p14:xfrm>
            </p:contentPart>
          </mc:Choice>
          <mc:Fallback>
            <p:pic>
              <p:nvPicPr>
                <p:cNvPr id="2069" name="Ink 2068">
                  <a:extLst>
                    <a:ext uri="{FF2B5EF4-FFF2-40B4-BE49-F238E27FC236}">
                      <a16:creationId xmlns:a16="http://schemas.microsoft.com/office/drawing/2014/main" id="{04833E98-7F20-9BA1-5CBE-FC2B0B56345A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10919640" y="1965000"/>
                  <a:ext cx="7236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5">
              <p14:nvContentPartPr>
                <p14:cNvPr id="2070" name="Ink 2069">
                  <a:extLst>
                    <a:ext uri="{FF2B5EF4-FFF2-40B4-BE49-F238E27FC236}">
                      <a16:creationId xmlns:a16="http://schemas.microsoft.com/office/drawing/2014/main" id="{DF5AB728-A286-23BB-C516-6368E9CC2B6D}"/>
                    </a:ext>
                  </a:extLst>
                </p14:cNvPr>
                <p14:cNvContentPartPr/>
                <p14:nvPr/>
              </p14:nvContentPartPr>
              <p14:xfrm>
                <a:off x="11031960" y="1935480"/>
                <a:ext cx="796320" cy="262440"/>
              </p14:xfrm>
            </p:contentPart>
          </mc:Choice>
          <mc:Fallback>
            <p:pic>
              <p:nvPicPr>
                <p:cNvPr id="2070" name="Ink 2069">
                  <a:extLst>
                    <a:ext uri="{FF2B5EF4-FFF2-40B4-BE49-F238E27FC236}">
                      <a16:creationId xmlns:a16="http://schemas.microsoft.com/office/drawing/2014/main" id="{DF5AB728-A286-23BB-C516-6368E9CC2B6D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11021160" y="1924680"/>
                  <a:ext cx="817560" cy="28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7">
              <p14:nvContentPartPr>
                <p14:cNvPr id="2071" name="Ink 2070">
                  <a:extLst>
                    <a:ext uri="{FF2B5EF4-FFF2-40B4-BE49-F238E27FC236}">
                      <a16:creationId xmlns:a16="http://schemas.microsoft.com/office/drawing/2014/main" id="{FECA40B2-A748-BF53-0B80-78EAE7B9818C}"/>
                    </a:ext>
                  </a:extLst>
                </p14:cNvPr>
                <p14:cNvContentPartPr/>
                <p14:nvPr/>
              </p14:nvContentPartPr>
              <p14:xfrm>
                <a:off x="11734680" y="1848360"/>
                <a:ext cx="34200" cy="20880"/>
              </p14:xfrm>
            </p:contentPart>
          </mc:Choice>
          <mc:Fallback>
            <p:pic>
              <p:nvPicPr>
                <p:cNvPr id="2071" name="Ink 2070">
                  <a:extLst>
                    <a:ext uri="{FF2B5EF4-FFF2-40B4-BE49-F238E27FC236}">
                      <a16:creationId xmlns:a16="http://schemas.microsoft.com/office/drawing/2014/main" id="{FECA40B2-A748-BF53-0B80-78EAE7B9818C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11723880" y="1837560"/>
                  <a:ext cx="5544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9">
              <p14:nvContentPartPr>
                <p14:cNvPr id="2072" name="Ink 2071">
                  <a:extLst>
                    <a:ext uri="{FF2B5EF4-FFF2-40B4-BE49-F238E27FC236}">
                      <a16:creationId xmlns:a16="http://schemas.microsoft.com/office/drawing/2014/main" id="{B3103CA5-71B8-9C47-33B6-63E051624707}"/>
                    </a:ext>
                  </a:extLst>
                </p14:cNvPr>
                <p14:cNvContentPartPr/>
                <p14:nvPr/>
              </p14:nvContentPartPr>
              <p14:xfrm>
                <a:off x="11768520" y="1888680"/>
                <a:ext cx="195120" cy="154800"/>
              </p14:xfrm>
            </p:contentPart>
          </mc:Choice>
          <mc:Fallback>
            <p:pic>
              <p:nvPicPr>
                <p:cNvPr id="2072" name="Ink 2071">
                  <a:extLst>
                    <a:ext uri="{FF2B5EF4-FFF2-40B4-BE49-F238E27FC236}">
                      <a16:creationId xmlns:a16="http://schemas.microsoft.com/office/drawing/2014/main" id="{B3103CA5-71B8-9C47-33B6-63E051624707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11757720" y="1877855"/>
                  <a:ext cx="216360" cy="17609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1">
              <p14:nvContentPartPr>
                <p14:cNvPr id="2073" name="Ink 2072">
                  <a:extLst>
                    <a:ext uri="{FF2B5EF4-FFF2-40B4-BE49-F238E27FC236}">
                      <a16:creationId xmlns:a16="http://schemas.microsoft.com/office/drawing/2014/main" id="{DA627D29-A273-383F-FCEE-30BDD97F684B}"/>
                    </a:ext>
                  </a:extLst>
                </p14:cNvPr>
                <p14:cNvContentPartPr/>
                <p14:nvPr/>
              </p14:nvContentPartPr>
              <p14:xfrm>
                <a:off x="11599320" y="1922160"/>
                <a:ext cx="445320" cy="535680"/>
              </p14:xfrm>
            </p:contentPart>
          </mc:Choice>
          <mc:Fallback>
            <p:pic>
              <p:nvPicPr>
                <p:cNvPr id="2073" name="Ink 2072">
                  <a:extLst>
                    <a:ext uri="{FF2B5EF4-FFF2-40B4-BE49-F238E27FC236}">
                      <a16:creationId xmlns:a16="http://schemas.microsoft.com/office/drawing/2014/main" id="{DA627D29-A273-383F-FCEE-30BDD97F684B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11588520" y="1911353"/>
                  <a:ext cx="466560" cy="55693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3">
              <p14:nvContentPartPr>
                <p14:cNvPr id="2078" name="Ink 2077">
                  <a:extLst>
                    <a:ext uri="{FF2B5EF4-FFF2-40B4-BE49-F238E27FC236}">
                      <a16:creationId xmlns:a16="http://schemas.microsoft.com/office/drawing/2014/main" id="{1924D9ED-62FC-8B79-2FF6-AD7869E58A98}"/>
                    </a:ext>
                  </a:extLst>
                </p14:cNvPr>
                <p14:cNvContentPartPr/>
                <p14:nvPr/>
              </p14:nvContentPartPr>
              <p14:xfrm>
                <a:off x="8051520" y="3029880"/>
                <a:ext cx="140400" cy="67680"/>
              </p14:xfrm>
            </p:contentPart>
          </mc:Choice>
          <mc:Fallback>
            <p:pic>
              <p:nvPicPr>
                <p:cNvPr id="2078" name="Ink 2077">
                  <a:extLst>
                    <a:ext uri="{FF2B5EF4-FFF2-40B4-BE49-F238E27FC236}">
                      <a16:creationId xmlns:a16="http://schemas.microsoft.com/office/drawing/2014/main" id="{1924D9ED-62FC-8B79-2FF6-AD7869E58A98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8040720" y="3019080"/>
                  <a:ext cx="16164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5">
              <p14:nvContentPartPr>
                <p14:cNvPr id="2079" name="Ink 2078">
                  <a:extLst>
                    <a:ext uri="{FF2B5EF4-FFF2-40B4-BE49-F238E27FC236}">
                      <a16:creationId xmlns:a16="http://schemas.microsoft.com/office/drawing/2014/main" id="{CDDFDCF0-5ABA-09B2-709A-A388AD34CE47}"/>
                    </a:ext>
                  </a:extLst>
                </p14:cNvPr>
                <p14:cNvContentPartPr/>
                <p14:nvPr/>
              </p14:nvContentPartPr>
              <p14:xfrm>
                <a:off x="8407200" y="2868600"/>
                <a:ext cx="118800" cy="483840"/>
              </p14:xfrm>
            </p:contentPart>
          </mc:Choice>
          <mc:Fallback>
            <p:pic>
              <p:nvPicPr>
                <p:cNvPr id="2079" name="Ink 2078">
                  <a:extLst>
                    <a:ext uri="{FF2B5EF4-FFF2-40B4-BE49-F238E27FC236}">
                      <a16:creationId xmlns:a16="http://schemas.microsoft.com/office/drawing/2014/main" id="{CDDFDCF0-5ABA-09B2-709A-A388AD34CE47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8396400" y="2857800"/>
                  <a:ext cx="140040" cy="50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7">
              <p14:nvContentPartPr>
                <p14:cNvPr id="2080" name="Ink 2079">
                  <a:extLst>
                    <a:ext uri="{FF2B5EF4-FFF2-40B4-BE49-F238E27FC236}">
                      <a16:creationId xmlns:a16="http://schemas.microsoft.com/office/drawing/2014/main" id="{9C274062-BA3D-12E1-B561-ADB3F5091EE6}"/>
                    </a:ext>
                  </a:extLst>
                </p14:cNvPr>
                <p14:cNvContentPartPr/>
                <p14:nvPr/>
              </p14:nvContentPartPr>
              <p14:xfrm>
                <a:off x="8398920" y="3029880"/>
                <a:ext cx="110520" cy="27360"/>
              </p14:xfrm>
            </p:contentPart>
          </mc:Choice>
          <mc:Fallback>
            <p:pic>
              <p:nvPicPr>
                <p:cNvPr id="2080" name="Ink 2079">
                  <a:extLst>
                    <a:ext uri="{FF2B5EF4-FFF2-40B4-BE49-F238E27FC236}">
                      <a16:creationId xmlns:a16="http://schemas.microsoft.com/office/drawing/2014/main" id="{9C274062-BA3D-12E1-B561-ADB3F5091EE6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8388120" y="3019220"/>
                  <a:ext cx="131760" cy="4832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9">
              <p14:nvContentPartPr>
                <p14:cNvPr id="2081" name="Ink 2080">
                  <a:extLst>
                    <a:ext uri="{FF2B5EF4-FFF2-40B4-BE49-F238E27FC236}">
                      <a16:creationId xmlns:a16="http://schemas.microsoft.com/office/drawing/2014/main" id="{2F3BA315-B9A2-2ACE-DE60-00C129A8A39E}"/>
                    </a:ext>
                  </a:extLst>
                </p14:cNvPr>
                <p14:cNvContentPartPr/>
                <p14:nvPr/>
              </p14:nvContentPartPr>
              <p14:xfrm>
                <a:off x="8576400" y="2925480"/>
                <a:ext cx="127440" cy="209160"/>
              </p14:xfrm>
            </p:contentPart>
          </mc:Choice>
          <mc:Fallback>
            <p:pic>
              <p:nvPicPr>
                <p:cNvPr id="2081" name="Ink 2080">
                  <a:extLst>
                    <a:ext uri="{FF2B5EF4-FFF2-40B4-BE49-F238E27FC236}">
                      <a16:creationId xmlns:a16="http://schemas.microsoft.com/office/drawing/2014/main" id="{2F3BA315-B9A2-2ACE-DE60-00C129A8A39E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8565600" y="2914680"/>
                  <a:ext cx="14868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1">
              <p14:nvContentPartPr>
                <p14:cNvPr id="2082" name="Ink 2081">
                  <a:extLst>
                    <a:ext uri="{FF2B5EF4-FFF2-40B4-BE49-F238E27FC236}">
                      <a16:creationId xmlns:a16="http://schemas.microsoft.com/office/drawing/2014/main" id="{E2C8CEE8-9BA3-2B6A-091A-C45766935459}"/>
                    </a:ext>
                  </a:extLst>
                </p14:cNvPr>
                <p14:cNvContentPartPr/>
                <p14:nvPr/>
              </p14:nvContentPartPr>
              <p14:xfrm>
                <a:off x="8729040" y="2962920"/>
                <a:ext cx="220320" cy="138600"/>
              </p14:xfrm>
            </p:contentPart>
          </mc:Choice>
          <mc:Fallback>
            <p:pic>
              <p:nvPicPr>
                <p:cNvPr id="2082" name="Ink 2081">
                  <a:extLst>
                    <a:ext uri="{FF2B5EF4-FFF2-40B4-BE49-F238E27FC236}">
                      <a16:creationId xmlns:a16="http://schemas.microsoft.com/office/drawing/2014/main" id="{E2C8CEE8-9BA3-2B6A-091A-C45766935459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8718258" y="2952120"/>
                  <a:ext cx="241525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3">
              <p14:nvContentPartPr>
                <p14:cNvPr id="2083" name="Ink 2082">
                  <a:extLst>
                    <a:ext uri="{FF2B5EF4-FFF2-40B4-BE49-F238E27FC236}">
                      <a16:creationId xmlns:a16="http://schemas.microsoft.com/office/drawing/2014/main" id="{34100F27-4784-79EA-E871-A87EE2750541}"/>
                    </a:ext>
                  </a:extLst>
                </p14:cNvPr>
                <p14:cNvContentPartPr/>
                <p14:nvPr/>
              </p14:nvContentPartPr>
              <p14:xfrm>
                <a:off x="8898240" y="2862120"/>
                <a:ext cx="84960" cy="266040"/>
              </p14:xfrm>
            </p:contentPart>
          </mc:Choice>
          <mc:Fallback>
            <p:pic>
              <p:nvPicPr>
                <p:cNvPr id="2083" name="Ink 2082">
                  <a:extLst>
                    <a:ext uri="{FF2B5EF4-FFF2-40B4-BE49-F238E27FC236}">
                      <a16:creationId xmlns:a16="http://schemas.microsoft.com/office/drawing/2014/main" id="{34100F27-4784-79EA-E871-A87EE2750541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8887440" y="2851320"/>
                  <a:ext cx="106200" cy="28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5">
              <p14:nvContentPartPr>
                <p14:cNvPr id="2084" name="Ink 2083">
                  <a:extLst>
                    <a:ext uri="{FF2B5EF4-FFF2-40B4-BE49-F238E27FC236}">
                      <a16:creationId xmlns:a16="http://schemas.microsoft.com/office/drawing/2014/main" id="{CEA5D3B1-20BA-B3FE-4BD6-CA7977E5DD17}"/>
                    </a:ext>
                  </a:extLst>
                </p14:cNvPr>
                <p14:cNvContentPartPr/>
                <p14:nvPr/>
              </p14:nvContentPartPr>
              <p14:xfrm>
                <a:off x="8932080" y="2862120"/>
                <a:ext cx="753840" cy="228600"/>
              </p14:xfrm>
            </p:contentPart>
          </mc:Choice>
          <mc:Fallback>
            <p:pic>
              <p:nvPicPr>
                <p:cNvPr id="2084" name="Ink 2083">
                  <a:extLst>
                    <a:ext uri="{FF2B5EF4-FFF2-40B4-BE49-F238E27FC236}">
                      <a16:creationId xmlns:a16="http://schemas.microsoft.com/office/drawing/2014/main" id="{CEA5D3B1-20BA-B3FE-4BD6-CA7977E5DD17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8921280" y="2851337"/>
                  <a:ext cx="775080" cy="24980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7">
              <p14:nvContentPartPr>
                <p14:cNvPr id="2085" name="Ink 2084">
                  <a:extLst>
                    <a:ext uri="{FF2B5EF4-FFF2-40B4-BE49-F238E27FC236}">
                      <a16:creationId xmlns:a16="http://schemas.microsoft.com/office/drawing/2014/main" id="{6AED9391-8858-1A2E-28CD-1264D8F0F839}"/>
                    </a:ext>
                  </a:extLst>
                </p14:cNvPr>
                <p14:cNvContentPartPr/>
                <p14:nvPr/>
              </p14:nvContentPartPr>
              <p14:xfrm>
                <a:off x="9809040" y="2600400"/>
                <a:ext cx="461160" cy="389880"/>
              </p14:xfrm>
            </p:contentPart>
          </mc:Choice>
          <mc:Fallback>
            <p:pic>
              <p:nvPicPr>
                <p:cNvPr id="2085" name="Ink 2084">
                  <a:extLst>
                    <a:ext uri="{FF2B5EF4-FFF2-40B4-BE49-F238E27FC236}">
                      <a16:creationId xmlns:a16="http://schemas.microsoft.com/office/drawing/2014/main" id="{6AED9391-8858-1A2E-28CD-1264D8F0F839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9798248" y="2589600"/>
                  <a:ext cx="482383" cy="41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9">
              <p14:nvContentPartPr>
                <p14:cNvPr id="2086" name="Ink 2085">
                  <a:extLst>
                    <a:ext uri="{FF2B5EF4-FFF2-40B4-BE49-F238E27FC236}">
                      <a16:creationId xmlns:a16="http://schemas.microsoft.com/office/drawing/2014/main" id="{6FF8720F-51A3-E5C7-02EF-2C47C93E2614}"/>
                    </a:ext>
                  </a:extLst>
                </p14:cNvPr>
                <p14:cNvContentPartPr/>
                <p14:nvPr/>
              </p14:nvContentPartPr>
              <p14:xfrm>
                <a:off x="10295400" y="2748000"/>
                <a:ext cx="178200" cy="151920"/>
              </p14:xfrm>
            </p:contentPart>
          </mc:Choice>
          <mc:Fallback>
            <p:pic>
              <p:nvPicPr>
                <p:cNvPr id="2086" name="Ink 2085">
                  <a:extLst>
                    <a:ext uri="{FF2B5EF4-FFF2-40B4-BE49-F238E27FC236}">
                      <a16:creationId xmlns:a16="http://schemas.microsoft.com/office/drawing/2014/main" id="{6FF8720F-51A3-E5C7-02EF-2C47C93E2614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10284600" y="2737200"/>
                  <a:ext cx="19944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1">
              <p14:nvContentPartPr>
                <p14:cNvPr id="2087" name="Ink 2086">
                  <a:extLst>
                    <a:ext uri="{FF2B5EF4-FFF2-40B4-BE49-F238E27FC236}">
                      <a16:creationId xmlns:a16="http://schemas.microsoft.com/office/drawing/2014/main" id="{96CE1E33-B6AE-6591-D1C5-A26C2355341B}"/>
                    </a:ext>
                  </a:extLst>
                </p14:cNvPr>
                <p14:cNvContentPartPr/>
                <p14:nvPr/>
              </p14:nvContentPartPr>
              <p14:xfrm>
                <a:off x="10473240" y="2721000"/>
                <a:ext cx="195120" cy="121320"/>
              </p14:xfrm>
            </p:contentPart>
          </mc:Choice>
          <mc:Fallback>
            <p:pic>
              <p:nvPicPr>
                <p:cNvPr id="2087" name="Ink 2086">
                  <a:extLst>
                    <a:ext uri="{FF2B5EF4-FFF2-40B4-BE49-F238E27FC236}">
                      <a16:creationId xmlns:a16="http://schemas.microsoft.com/office/drawing/2014/main" id="{96CE1E33-B6AE-6591-D1C5-A26C2355341B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10462440" y="2710200"/>
                  <a:ext cx="21636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3">
              <p14:nvContentPartPr>
                <p14:cNvPr id="2088" name="Ink 2087">
                  <a:extLst>
                    <a:ext uri="{FF2B5EF4-FFF2-40B4-BE49-F238E27FC236}">
                      <a16:creationId xmlns:a16="http://schemas.microsoft.com/office/drawing/2014/main" id="{7F9BB10B-1945-80A0-0C5C-BD3F1656FF61}"/>
                    </a:ext>
                  </a:extLst>
                </p14:cNvPr>
                <p14:cNvContentPartPr/>
                <p14:nvPr/>
              </p14:nvContentPartPr>
              <p14:xfrm>
                <a:off x="10650720" y="2472960"/>
                <a:ext cx="68040" cy="423360"/>
              </p14:xfrm>
            </p:contentPart>
          </mc:Choice>
          <mc:Fallback>
            <p:pic>
              <p:nvPicPr>
                <p:cNvPr id="2088" name="Ink 2087">
                  <a:extLst>
                    <a:ext uri="{FF2B5EF4-FFF2-40B4-BE49-F238E27FC236}">
                      <a16:creationId xmlns:a16="http://schemas.microsoft.com/office/drawing/2014/main" id="{7F9BB10B-1945-80A0-0C5C-BD3F1656FF61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10639920" y="2462160"/>
                  <a:ext cx="89280" cy="44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5">
              <p14:nvContentPartPr>
                <p14:cNvPr id="2089" name="Ink 2088">
                  <a:extLst>
                    <a:ext uri="{FF2B5EF4-FFF2-40B4-BE49-F238E27FC236}">
                      <a16:creationId xmlns:a16="http://schemas.microsoft.com/office/drawing/2014/main" id="{4CE486AB-E808-E16C-61B4-6390E4C0E6EB}"/>
                    </a:ext>
                  </a:extLst>
                </p14:cNvPr>
                <p14:cNvContentPartPr/>
                <p14:nvPr/>
              </p14:nvContentPartPr>
              <p14:xfrm>
                <a:off x="10701840" y="2717400"/>
                <a:ext cx="161280" cy="81720"/>
              </p14:xfrm>
            </p:contentPart>
          </mc:Choice>
          <mc:Fallback>
            <p:pic>
              <p:nvPicPr>
                <p:cNvPr id="2089" name="Ink 2088">
                  <a:extLst>
                    <a:ext uri="{FF2B5EF4-FFF2-40B4-BE49-F238E27FC236}">
                      <a16:creationId xmlns:a16="http://schemas.microsoft.com/office/drawing/2014/main" id="{4CE486AB-E808-E16C-61B4-6390E4C0E6EB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10691040" y="2706600"/>
                  <a:ext cx="18252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7">
              <p14:nvContentPartPr>
                <p14:cNvPr id="2090" name="Ink 2089">
                  <a:extLst>
                    <a:ext uri="{FF2B5EF4-FFF2-40B4-BE49-F238E27FC236}">
                      <a16:creationId xmlns:a16="http://schemas.microsoft.com/office/drawing/2014/main" id="{E9964D43-BFF0-7293-5BE6-7BCDD6CD0CB6}"/>
                    </a:ext>
                  </a:extLst>
                </p14:cNvPr>
                <p14:cNvContentPartPr/>
                <p14:nvPr/>
              </p14:nvContentPartPr>
              <p14:xfrm>
                <a:off x="10803360" y="2573400"/>
                <a:ext cx="17280" cy="27360"/>
              </p14:xfrm>
            </p:contentPart>
          </mc:Choice>
          <mc:Fallback>
            <p:pic>
              <p:nvPicPr>
                <p:cNvPr id="2090" name="Ink 2089">
                  <a:extLst>
                    <a:ext uri="{FF2B5EF4-FFF2-40B4-BE49-F238E27FC236}">
                      <a16:creationId xmlns:a16="http://schemas.microsoft.com/office/drawing/2014/main" id="{E9964D43-BFF0-7293-5BE6-7BCDD6CD0CB6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10792560" y="2562456"/>
                  <a:ext cx="38520" cy="4888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9">
              <p14:nvContentPartPr>
                <p14:cNvPr id="2091" name="Ink 2090">
                  <a:extLst>
                    <a:ext uri="{FF2B5EF4-FFF2-40B4-BE49-F238E27FC236}">
                      <a16:creationId xmlns:a16="http://schemas.microsoft.com/office/drawing/2014/main" id="{C1534F27-3C05-3CCB-3E53-B4A4C10EBB8D}"/>
                    </a:ext>
                  </a:extLst>
                </p14:cNvPr>
                <p14:cNvContentPartPr/>
                <p14:nvPr/>
              </p14:nvContentPartPr>
              <p14:xfrm>
                <a:off x="10903800" y="2549640"/>
                <a:ext cx="509400" cy="212400"/>
              </p14:xfrm>
            </p:contentPart>
          </mc:Choice>
          <mc:Fallback>
            <p:pic>
              <p:nvPicPr>
                <p:cNvPr id="2091" name="Ink 2090">
                  <a:extLst>
                    <a:ext uri="{FF2B5EF4-FFF2-40B4-BE49-F238E27FC236}">
                      <a16:creationId xmlns:a16="http://schemas.microsoft.com/office/drawing/2014/main" id="{C1534F27-3C05-3CCB-3E53-B4A4C10EBB8D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10893000" y="2538840"/>
                  <a:ext cx="53064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1">
              <p14:nvContentPartPr>
                <p14:cNvPr id="2094" name="Ink 2093">
                  <a:extLst>
                    <a:ext uri="{FF2B5EF4-FFF2-40B4-BE49-F238E27FC236}">
                      <a16:creationId xmlns:a16="http://schemas.microsoft.com/office/drawing/2014/main" id="{2007FA4B-44E2-7561-FDE5-3C2BA6CA06B5}"/>
                    </a:ext>
                  </a:extLst>
                </p14:cNvPr>
                <p14:cNvContentPartPr/>
                <p14:nvPr/>
              </p14:nvContentPartPr>
              <p14:xfrm>
                <a:off x="8635800" y="2949600"/>
                <a:ext cx="2734920" cy="456840"/>
              </p14:xfrm>
            </p:contentPart>
          </mc:Choice>
          <mc:Fallback>
            <p:pic>
              <p:nvPicPr>
                <p:cNvPr id="2094" name="Ink 2093">
                  <a:extLst>
                    <a:ext uri="{FF2B5EF4-FFF2-40B4-BE49-F238E27FC236}">
                      <a16:creationId xmlns:a16="http://schemas.microsoft.com/office/drawing/2014/main" id="{2007FA4B-44E2-7561-FDE5-3C2BA6CA06B5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8621400" y="2935200"/>
                  <a:ext cx="2763360" cy="48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3">
              <p14:nvContentPartPr>
                <p14:cNvPr id="2097" name="Ink 2096">
                  <a:extLst>
                    <a:ext uri="{FF2B5EF4-FFF2-40B4-BE49-F238E27FC236}">
                      <a16:creationId xmlns:a16="http://schemas.microsoft.com/office/drawing/2014/main" id="{D4781CB4-75C8-BCC2-6835-07F61C5BF242}"/>
                    </a:ext>
                  </a:extLst>
                </p14:cNvPr>
                <p14:cNvContentPartPr/>
                <p14:nvPr/>
              </p14:nvContentPartPr>
              <p14:xfrm>
                <a:off x="8568120" y="2996400"/>
                <a:ext cx="2819880" cy="504000"/>
              </p14:xfrm>
            </p:contentPart>
          </mc:Choice>
          <mc:Fallback>
            <p:pic>
              <p:nvPicPr>
                <p:cNvPr id="2097" name="Ink 2096">
                  <a:extLst>
                    <a:ext uri="{FF2B5EF4-FFF2-40B4-BE49-F238E27FC236}">
                      <a16:creationId xmlns:a16="http://schemas.microsoft.com/office/drawing/2014/main" id="{D4781CB4-75C8-BCC2-6835-07F61C5BF242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8553720" y="2982000"/>
                  <a:ext cx="2848320" cy="53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5">
              <p14:nvContentPartPr>
                <p14:cNvPr id="2103" name="Ink 2102">
                  <a:extLst>
                    <a:ext uri="{FF2B5EF4-FFF2-40B4-BE49-F238E27FC236}">
                      <a16:creationId xmlns:a16="http://schemas.microsoft.com/office/drawing/2014/main" id="{A7D4D7E0-7D76-2842-1E4F-90163B109853}"/>
                    </a:ext>
                  </a:extLst>
                </p14:cNvPr>
                <p14:cNvContentPartPr/>
                <p14:nvPr/>
              </p14:nvContentPartPr>
              <p14:xfrm>
                <a:off x="8576400" y="3379080"/>
                <a:ext cx="584640" cy="101160"/>
              </p14:xfrm>
            </p:contentPart>
          </mc:Choice>
          <mc:Fallback>
            <p:pic>
              <p:nvPicPr>
                <p:cNvPr id="2103" name="Ink 2102">
                  <a:extLst>
                    <a:ext uri="{FF2B5EF4-FFF2-40B4-BE49-F238E27FC236}">
                      <a16:creationId xmlns:a16="http://schemas.microsoft.com/office/drawing/2014/main" id="{A7D4D7E0-7D76-2842-1E4F-90163B109853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8562000" y="3364680"/>
                  <a:ext cx="61308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7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D802585E-A671-CC21-A72F-9A45633D5BEF}"/>
                    </a:ext>
                  </a:extLst>
                </p14:cNvPr>
                <p14:cNvContentPartPr/>
                <p14:nvPr/>
              </p14:nvContentPartPr>
              <p14:xfrm>
                <a:off x="8254560" y="609240"/>
                <a:ext cx="415800" cy="30060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D802585E-A671-CC21-A72F-9A45633D5BEF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8243760" y="598427"/>
                  <a:ext cx="437040" cy="32186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9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399F575F-ADBE-2D47-C6FC-39D47444C007}"/>
                    </a:ext>
                  </a:extLst>
                </p14:cNvPr>
                <p14:cNvContentPartPr/>
                <p14:nvPr/>
              </p14:nvContentPartPr>
              <p14:xfrm>
                <a:off x="8568120" y="492240"/>
                <a:ext cx="51120" cy="2700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399F575F-ADBE-2D47-C6FC-39D47444C007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8557396" y="481294"/>
                  <a:ext cx="72211" cy="4852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1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4C73006D-0186-23F0-7184-0CDEB12D488B}"/>
                    </a:ext>
                  </a:extLst>
                </p14:cNvPr>
                <p14:cNvContentPartPr/>
                <p14:nvPr/>
              </p14:nvContentPartPr>
              <p14:xfrm>
                <a:off x="8655600" y="572880"/>
                <a:ext cx="170640" cy="21204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4C73006D-0186-23F0-7184-0CDEB12D488B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8644800" y="562080"/>
                  <a:ext cx="19188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3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C0CDF864-5E2A-D497-EB81-75338EB9467D}"/>
                    </a:ext>
                  </a:extLst>
                </p14:cNvPr>
                <p14:cNvContentPartPr/>
                <p14:nvPr/>
              </p14:nvContentPartPr>
              <p14:xfrm>
                <a:off x="8834160" y="539040"/>
                <a:ext cx="225360" cy="26244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C0CDF864-5E2A-D497-EB81-75338EB9467D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8823343" y="528240"/>
                  <a:ext cx="246634" cy="28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5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73613DC8-2345-46A8-BE56-D7FD913F7BEC}"/>
                    </a:ext>
                  </a:extLst>
                </p14:cNvPr>
                <p14:cNvContentPartPr/>
                <p14:nvPr/>
              </p14:nvContentPartPr>
              <p14:xfrm>
                <a:off x="9008400" y="438600"/>
                <a:ext cx="25920" cy="6048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73613DC8-2345-46A8-BE56-D7FD913F7BEC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8997600" y="427800"/>
                  <a:ext cx="4716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7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F642C7D8-79D1-0CE2-E515-E75ABAF71B71}"/>
                    </a:ext>
                  </a:extLst>
                </p14:cNvPr>
                <p14:cNvContentPartPr/>
                <p14:nvPr/>
              </p14:nvContentPartPr>
              <p14:xfrm>
                <a:off x="9093000" y="582600"/>
                <a:ext cx="254520" cy="17208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F642C7D8-79D1-0CE2-E515-E75ABAF71B71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9082185" y="571800"/>
                  <a:ext cx="27579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9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8E34F773-7D92-65CC-19D5-29E600A365A8}"/>
                    </a:ext>
                  </a:extLst>
                </p14:cNvPr>
                <p14:cNvContentPartPr/>
                <p14:nvPr/>
              </p14:nvContentPartPr>
              <p14:xfrm>
                <a:off x="9274440" y="559200"/>
                <a:ext cx="276120" cy="46080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8E34F773-7D92-65CC-19D5-29E600A365A8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9263640" y="548400"/>
                  <a:ext cx="297360" cy="48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1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570A925D-1689-BF19-37DB-8BBA3609DA58}"/>
                    </a:ext>
                  </a:extLst>
                </p14:cNvPr>
                <p14:cNvContentPartPr/>
                <p14:nvPr/>
              </p14:nvContentPartPr>
              <p14:xfrm>
                <a:off x="9651720" y="485400"/>
                <a:ext cx="169560" cy="22572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570A925D-1689-BF19-37DB-8BBA3609DA58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9640920" y="474617"/>
                  <a:ext cx="190800" cy="24692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3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1D0C8670-D416-60D6-E80D-9116D1C253D6}"/>
                    </a:ext>
                  </a:extLst>
                </p14:cNvPr>
                <p14:cNvContentPartPr/>
                <p14:nvPr/>
              </p14:nvContentPartPr>
              <p14:xfrm>
                <a:off x="9872040" y="330240"/>
                <a:ext cx="898920" cy="32976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1D0C8670-D416-60D6-E80D-9116D1C253D6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9861240" y="319440"/>
                  <a:ext cx="920160" cy="35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5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109613B0-E266-26CA-B4B6-DDF1C1736902}"/>
                    </a:ext>
                  </a:extLst>
                </p14:cNvPr>
                <p14:cNvContentPartPr/>
                <p14:nvPr/>
              </p14:nvContentPartPr>
              <p14:xfrm>
                <a:off x="7907520" y="1324920"/>
                <a:ext cx="144360" cy="2700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109613B0-E266-26CA-B4B6-DDF1C1736902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7896720" y="1314120"/>
                  <a:ext cx="16560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7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583F010E-E676-3C0B-54B1-ABEF6C16E56D}"/>
                    </a:ext>
                  </a:extLst>
                </p14:cNvPr>
                <p14:cNvContentPartPr/>
                <p14:nvPr/>
              </p14:nvContentPartPr>
              <p14:xfrm>
                <a:off x="7856760" y="737040"/>
                <a:ext cx="204480" cy="3744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583F010E-E676-3C0B-54B1-ABEF6C16E56D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7845960" y="726343"/>
                  <a:ext cx="225720" cy="5847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9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772A429F-B603-D427-EF96-FFA34E63B6B7}"/>
                    </a:ext>
                  </a:extLst>
                </p14:cNvPr>
                <p14:cNvContentPartPr/>
                <p14:nvPr/>
              </p14:nvContentPartPr>
              <p14:xfrm>
                <a:off x="7865400" y="747480"/>
                <a:ext cx="127440" cy="6768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772A429F-B603-D427-EF96-FFA34E63B6B7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7851000" y="733080"/>
                  <a:ext cx="15588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1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E5AC6B99-CAEB-10B0-F3AC-91A60665E3D1}"/>
                    </a:ext>
                  </a:extLst>
                </p14:cNvPr>
                <p14:cNvContentPartPr/>
                <p14:nvPr/>
              </p14:nvContentPartPr>
              <p14:xfrm>
                <a:off x="8330160" y="1102800"/>
                <a:ext cx="373680" cy="29628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E5AC6B99-CAEB-10B0-F3AC-91A60665E3D1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8315760" y="1088400"/>
                  <a:ext cx="402120" cy="32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3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8C6310A1-C60C-554E-1357-D844671327AF}"/>
                    </a:ext>
                  </a:extLst>
                </p14:cNvPr>
                <p14:cNvContentPartPr/>
                <p14:nvPr/>
              </p14:nvContentPartPr>
              <p14:xfrm>
                <a:off x="8669640" y="1049160"/>
                <a:ext cx="59760" cy="2736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8C6310A1-C60C-554E-1357-D844671327AF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8655153" y="1034760"/>
                  <a:ext cx="88372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5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207D64D7-7B9F-B077-8004-EED88491D904}"/>
                    </a:ext>
                  </a:extLst>
                </p14:cNvPr>
                <p14:cNvContentPartPr/>
                <p14:nvPr/>
              </p14:nvContentPartPr>
              <p14:xfrm>
                <a:off x="8779800" y="1110000"/>
                <a:ext cx="592920" cy="24192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207D64D7-7B9F-B077-8004-EED88491D904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8765409" y="1095600"/>
                  <a:ext cx="621343" cy="27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7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877CD465-612A-5660-8D26-08E66AB59FDF}"/>
                    </a:ext>
                  </a:extLst>
                </p14:cNvPr>
                <p14:cNvContentPartPr/>
                <p14:nvPr/>
              </p14:nvContentPartPr>
              <p14:xfrm>
                <a:off x="9389280" y="1062840"/>
                <a:ext cx="195120" cy="19872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877CD465-612A-5660-8D26-08E66AB59FDF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9378480" y="1052040"/>
                  <a:ext cx="21636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9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C9B54A89-3DFF-0C20-2CBC-A58DB8F3EB5F}"/>
                    </a:ext>
                  </a:extLst>
                </p14:cNvPr>
                <p14:cNvContentPartPr/>
                <p14:nvPr/>
              </p14:nvContentPartPr>
              <p14:xfrm>
                <a:off x="9584040" y="1029360"/>
                <a:ext cx="169560" cy="16524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C9B54A89-3DFF-0C20-2CBC-A58DB8F3EB5F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9573240" y="1018583"/>
                  <a:ext cx="190800" cy="18643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1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3F881797-1C8F-8252-7566-29C8AF029E7D}"/>
                    </a:ext>
                  </a:extLst>
                </p14:cNvPr>
                <p14:cNvContentPartPr/>
                <p14:nvPr/>
              </p14:nvContentPartPr>
              <p14:xfrm>
                <a:off x="9888960" y="989400"/>
                <a:ext cx="195120" cy="16092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3F881797-1C8F-8252-7566-29C8AF029E7D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9878160" y="978624"/>
                  <a:ext cx="216360" cy="18211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3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25FFAA4D-6510-D7CA-4A92-59ACBDFD722E}"/>
                    </a:ext>
                  </a:extLst>
                </p14:cNvPr>
                <p14:cNvContentPartPr/>
                <p14:nvPr/>
              </p14:nvContentPartPr>
              <p14:xfrm>
                <a:off x="10079040" y="982200"/>
                <a:ext cx="309960" cy="12780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25FFAA4D-6510-D7CA-4A92-59ACBDFD722E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10068240" y="971400"/>
                  <a:ext cx="33120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5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BDC51D54-3F34-BA51-C196-573CA3D5D0F7}"/>
                    </a:ext>
                  </a:extLst>
                </p14:cNvPr>
                <p14:cNvContentPartPr/>
                <p14:nvPr/>
              </p14:nvContentPartPr>
              <p14:xfrm>
                <a:off x="10354440" y="814800"/>
                <a:ext cx="271440" cy="28908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BDC51D54-3F34-BA51-C196-573CA3D5D0F7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10343626" y="804000"/>
                  <a:ext cx="292708" cy="31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7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B8505EEA-283A-B6E7-FF2D-C73F2F0AA764}"/>
                    </a:ext>
                  </a:extLst>
                </p14:cNvPr>
                <p14:cNvContentPartPr/>
                <p14:nvPr/>
              </p14:nvContentPartPr>
              <p14:xfrm>
                <a:off x="10583040" y="761160"/>
                <a:ext cx="127440" cy="31932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B8505EEA-283A-B6E7-FF2D-C73F2F0AA764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10572240" y="750360"/>
                  <a:ext cx="148680" cy="34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9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1FC4C6ED-8B37-161D-2694-5E69EBC094D6}"/>
                    </a:ext>
                  </a:extLst>
                </p14:cNvPr>
                <p14:cNvContentPartPr/>
                <p14:nvPr/>
              </p14:nvContentPartPr>
              <p14:xfrm>
                <a:off x="10583040" y="901560"/>
                <a:ext cx="203400" cy="6768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1FC4C6ED-8B37-161D-2694-5E69EBC094D6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10572240" y="890760"/>
                  <a:ext cx="22464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1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48776FFD-4585-971D-4918-B1FA299CDE6B}"/>
                    </a:ext>
                  </a:extLst>
                </p14:cNvPr>
                <p14:cNvContentPartPr/>
                <p14:nvPr/>
              </p14:nvContentPartPr>
              <p14:xfrm>
                <a:off x="10766280" y="753240"/>
                <a:ext cx="215280" cy="79992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48776FFD-4585-971D-4918-B1FA299CDE6B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10755462" y="742440"/>
                  <a:ext cx="236556" cy="82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3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DDDE3881-AE96-D74A-DE80-146DFB26C791}"/>
                    </a:ext>
                  </a:extLst>
                </p14:cNvPr>
                <p14:cNvContentPartPr/>
                <p14:nvPr/>
              </p14:nvContentPartPr>
              <p14:xfrm>
                <a:off x="9203160" y="1465680"/>
                <a:ext cx="169560" cy="22572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DDDE3881-AE96-D74A-DE80-146DFB26C791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9192383" y="1454897"/>
                  <a:ext cx="190755" cy="24692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5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206CF4EB-09FD-ABEE-A721-CFBBE3CD8201}"/>
                    </a:ext>
                  </a:extLst>
                </p14:cNvPr>
                <p14:cNvContentPartPr/>
                <p14:nvPr/>
              </p14:nvContentPartPr>
              <p14:xfrm>
                <a:off x="9372360" y="1475400"/>
                <a:ext cx="254520" cy="18216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206CF4EB-09FD-ABEE-A721-CFBBE3CD8201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9357940" y="1461000"/>
                  <a:ext cx="28300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7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EA29BB3A-652D-822D-D52C-2C23ACA42E4D}"/>
                    </a:ext>
                  </a:extLst>
                </p14:cNvPr>
                <p14:cNvContentPartPr/>
                <p14:nvPr/>
              </p14:nvContentPartPr>
              <p14:xfrm>
                <a:off x="9609600" y="1344000"/>
                <a:ext cx="601560" cy="25632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EA29BB3A-652D-822D-D52C-2C23ACA42E4D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9595200" y="1329580"/>
                  <a:ext cx="630000" cy="28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9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6ECB4D85-6245-C733-75BD-3DCB70F935E3}"/>
                    </a:ext>
                  </a:extLst>
                </p14:cNvPr>
                <p14:cNvContentPartPr/>
                <p14:nvPr/>
              </p14:nvContentPartPr>
              <p14:xfrm>
                <a:off x="10151400" y="1418880"/>
                <a:ext cx="135720" cy="14796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6ECB4D85-6245-C733-75BD-3DCB70F935E3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10140629" y="1408080"/>
                  <a:ext cx="156904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1">
              <p14:nvContentPartPr>
                <p14:cNvPr id="2048" name="Ink 2047">
                  <a:extLst>
                    <a:ext uri="{FF2B5EF4-FFF2-40B4-BE49-F238E27FC236}">
                      <a16:creationId xmlns:a16="http://schemas.microsoft.com/office/drawing/2014/main" id="{327873CD-4830-3EE9-E390-038C8DEC79FC}"/>
                    </a:ext>
                  </a:extLst>
                </p14:cNvPr>
                <p14:cNvContentPartPr/>
                <p14:nvPr/>
              </p14:nvContentPartPr>
              <p14:xfrm>
                <a:off x="10303680" y="1311240"/>
                <a:ext cx="68040" cy="242280"/>
              </p14:xfrm>
            </p:contentPart>
          </mc:Choice>
          <mc:Fallback>
            <p:pic>
              <p:nvPicPr>
                <p:cNvPr id="2048" name="Ink 2047">
                  <a:extLst>
                    <a:ext uri="{FF2B5EF4-FFF2-40B4-BE49-F238E27FC236}">
                      <a16:creationId xmlns:a16="http://schemas.microsoft.com/office/drawing/2014/main" id="{327873CD-4830-3EE9-E390-038C8DEC79FC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10292880" y="1300440"/>
                  <a:ext cx="8928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3">
              <p14:nvContentPartPr>
                <p14:cNvPr id="2049" name="Ink 2048">
                  <a:extLst>
                    <a:ext uri="{FF2B5EF4-FFF2-40B4-BE49-F238E27FC236}">
                      <a16:creationId xmlns:a16="http://schemas.microsoft.com/office/drawing/2014/main" id="{5EC01148-5134-F6A2-FB02-7A9F11B97661}"/>
                    </a:ext>
                  </a:extLst>
                </p14:cNvPr>
                <p14:cNvContentPartPr/>
                <p14:nvPr/>
              </p14:nvContentPartPr>
              <p14:xfrm>
                <a:off x="10303680" y="1398720"/>
                <a:ext cx="220320" cy="81000"/>
              </p14:xfrm>
            </p:contentPart>
          </mc:Choice>
          <mc:Fallback>
            <p:pic>
              <p:nvPicPr>
                <p:cNvPr id="2049" name="Ink 2048">
                  <a:extLst>
                    <a:ext uri="{FF2B5EF4-FFF2-40B4-BE49-F238E27FC236}">
                      <a16:creationId xmlns:a16="http://schemas.microsoft.com/office/drawing/2014/main" id="{5EC01148-5134-F6A2-FB02-7A9F11B97661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10292880" y="1387920"/>
                  <a:ext cx="24156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5">
              <p14:nvContentPartPr>
                <p14:cNvPr id="2051" name="Ink 2050">
                  <a:extLst>
                    <a:ext uri="{FF2B5EF4-FFF2-40B4-BE49-F238E27FC236}">
                      <a16:creationId xmlns:a16="http://schemas.microsoft.com/office/drawing/2014/main" id="{985FD8A1-B069-8EF4-3EB9-C72A466DD78A}"/>
                    </a:ext>
                  </a:extLst>
                </p14:cNvPr>
                <p14:cNvContentPartPr/>
                <p14:nvPr/>
              </p14:nvContentPartPr>
              <p14:xfrm>
                <a:off x="10557840" y="1347960"/>
                <a:ext cx="398160" cy="199440"/>
              </p14:xfrm>
            </p:contentPart>
          </mc:Choice>
          <mc:Fallback>
            <p:pic>
              <p:nvPicPr>
                <p:cNvPr id="2051" name="Ink 2050">
                  <a:extLst>
                    <a:ext uri="{FF2B5EF4-FFF2-40B4-BE49-F238E27FC236}">
                      <a16:creationId xmlns:a16="http://schemas.microsoft.com/office/drawing/2014/main" id="{985FD8A1-B069-8EF4-3EB9-C72A466DD78A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10547050" y="1337179"/>
                  <a:ext cx="419381" cy="22064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7">
              <p14:nvContentPartPr>
                <p14:cNvPr id="2052" name="Ink 2051">
                  <a:extLst>
                    <a:ext uri="{FF2B5EF4-FFF2-40B4-BE49-F238E27FC236}">
                      <a16:creationId xmlns:a16="http://schemas.microsoft.com/office/drawing/2014/main" id="{03A8E46F-1549-6461-15A5-B86C161380F4}"/>
                    </a:ext>
                  </a:extLst>
                </p14:cNvPr>
                <p14:cNvContentPartPr/>
                <p14:nvPr/>
              </p14:nvContentPartPr>
              <p14:xfrm>
                <a:off x="11175960" y="1176960"/>
                <a:ext cx="118800" cy="268920"/>
              </p14:xfrm>
            </p:contentPart>
          </mc:Choice>
          <mc:Fallback>
            <p:pic>
              <p:nvPicPr>
                <p:cNvPr id="2052" name="Ink 2051">
                  <a:extLst>
                    <a:ext uri="{FF2B5EF4-FFF2-40B4-BE49-F238E27FC236}">
                      <a16:creationId xmlns:a16="http://schemas.microsoft.com/office/drawing/2014/main" id="{03A8E46F-1549-6461-15A5-B86C161380F4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11165160" y="1166160"/>
                  <a:ext cx="140040" cy="29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9">
              <p14:nvContentPartPr>
                <p14:cNvPr id="2053" name="Ink 2052">
                  <a:extLst>
                    <a:ext uri="{FF2B5EF4-FFF2-40B4-BE49-F238E27FC236}">
                      <a16:creationId xmlns:a16="http://schemas.microsoft.com/office/drawing/2014/main" id="{CE481875-DC93-9AC3-3786-A2B2F4358411}"/>
                    </a:ext>
                  </a:extLst>
                </p14:cNvPr>
                <p14:cNvContentPartPr/>
                <p14:nvPr/>
              </p14:nvContentPartPr>
              <p14:xfrm>
                <a:off x="11115480" y="1146360"/>
                <a:ext cx="149760" cy="219240"/>
              </p14:xfrm>
            </p:contentPart>
          </mc:Choice>
          <mc:Fallback>
            <p:pic>
              <p:nvPicPr>
                <p:cNvPr id="2053" name="Ink 2052">
                  <a:extLst>
                    <a:ext uri="{FF2B5EF4-FFF2-40B4-BE49-F238E27FC236}">
                      <a16:creationId xmlns:a16="http://schemas.microsoft.com/office/drawing/2014/main" id="{CE481875-DC93-9AC3-3786-A2B2F4358411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11104680" y="1135560"/>
                  <a:ext cx="17100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1">
              <p14:nvContentPartPr>
                <p14:cNvPr id="2054" name="Ink 2053">
                  <a:extLst>
                    <a:ext uri="{FF2B5EF4-FFF2-40B4-BE49-F238E27FC236}">
                      <a16:creationId xmlns:a16="http://schemas.microsoft.com/office/drawing/2014/main" id="{8EE4A21E-7A3C-EF5D-B732-461667C16D28}"/>
                    </a:ext>
                  </a:extLst>
                </p14:cNvPr>
                <p14:cNvContentPartPr/>
                <p14:nvPr/>
              </p14:nvContentPartPr>
              <p14:xfrm>
                <a:off x="11345160" y="1123320"/>
                <a:ext cx="152640" cy="309240"/>
              </p14:xfrm>
            </p:contentPart>
          </mc:Choice>
          <mc:Fallback>
            <p:pic>
              <p:nvPicPr>
                <p:cNvPr id="2054" name="Ink 2053">
                  <a:extLst>
                    <a:ext uri="{FF2B5EF4-FFF2-40B4-BE49-F238E27FC236}">
                      <a16:creationId xmlns:a16="http://schemas.microsoft.com/office/drawing/2014/main" id="{8EE4A21E-7A3C-EF5D-B732-461667C16D28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11334385" y="1112520"/>
                  <a:ext cx="173830" cy="33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3">
              <p14:nvContentPartPr>
                <p14:cNvPr id="2055" name="Ink 2054">
                  <a:extLst>
                    <a:ext uri="{FF2B5EF4-FFF2-40B4-BE49-F238E27FC236}">
                      <a16:creationId xmlns:a16="http://schemas.microsoft.com/office/drawing/2014/main" id="{9C8449F9-DFBC-4076-886F-9DBC35BF8B29}"/>
                    </a:ext>
                  </a:extLst>
                </p14:cNvPr>
                <p14:cNvContentPartPr/>
                <p14:nvPr/>
              </p14:nvContentPartPr>
              <p14:xfrm>
                <a:off x="11497440" y="1062120"/>
                <a:ext cx="296640" cy="316800"/>
              </p14:xfrm>
            </p:contentPart>
          </mc:Choice>
          <mc:Fallback>
            <p:pic>
              <p:nvPicPr>
                <p:cNvPr id="2055" name="Ink 2054">
                  <a:extLst>
                    <a:ext uri="{FF2B5EF4-FFF2-40B4-BE49-F238E27FC236}">
                      <a16:creationId xmlns:a16="http://schemas.microsoft.com/office/drawing/2014/main" id="{9C8449F9-DFBC-4076-886F-9DBC35BF8B29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11486640" y="1051332"/>
                  <a:ext cx="317880" cy="33801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5">
              <p14:nvContentPartPr>
                <p14:cNvPr id="2056" name="Ink 2055">
                  <a:extLst>
                    <a:ext uri="{FF2B5EF4-FFF2-40B4-BE49-F238E27FC236}">
                      <a16:creationId xmlns:a16="http://schemas.microsoft.com/office/drawing/2014/main" id="{4F5AA973-737B-9A8E-4383-89CFBF07CF80}"/>
                    </a:ext>
                  </a:extLst>
                </p14:cNvPr>
                <p14:cNvContentPartPr/>
                <p14:nvPr/>
              </p14:nvContentPartPr>
              <p14:xfrm>
                <a:off x="11531280" y="1237080"/>
                <a:ext cx="152640" cy="34560"/>
              </p14:xfrm>
            </p:contentPart>
          </mc:Choice>
          <mc:Fallback>
            <p:pic>
              <p:nvPicPr>
                <p:cNvPr id="2056" name="Ink 2055">
                  <a:extLst>
                    <a:ext uri="{FF2B5EF4-FFF2-40B4-BE49-F238E27FC236}">
                      <a16:creationId xmlns:a16="http://schemas.microsoft.com/office/drawing/2014/main" id="{4F5AA973-737B-9A8E-4383-89CFBF07CF80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11520480" y="1226166"/>
                  <a:ext cx="173880" cy="5602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7">
              <p14:nvContentPartPr>
                <p14:cNvPr id="2106" name="Ink 2105">
                  <a:extLst>
                    <a:ext uri="{FF2B5EF4-FFF2-40B4-BE49-F238E27FC236}">
                      <a16:creationId xmlns:a16="http://schemas.microsoft.com/office/drawing/2014/main" id="{F8EC9885-8364-27FD-A18A-0E80C02F7471}"/>
                    </a:ext>
                  </a:extLst>
                </p14:cNvPr>
                <p14:cNvContentPartPr/>
                <p14:nvPr/>
              </p14:nvContentPartPr>
              <p14:xfrm>
                <a:off x="11243640" y="1432200"/>
                <a:ext cx="491400" cy="134640"/>
              </p14:xfrm>
            </p:contentPart>
          </mc:Choice>
          <mc:Fallback>
            <p:pic>
              <p:nvPicPr>
                <p:cNvPr id="2106" name="Ink 2105">
                  <a:extLst>
                    <a:ext uri="{FF2B5EF4-FFF2-40B4-BE49-F238E27FC236}">
                      <a16:creationId xmlns:a16="http://schemas.microsoft.com/office/drawing/2014/main" id="{F8EC9885-8364-27FD-A18A-0E80C02F7471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11229240" y="1417800"/>
                  <a:ext cx="51984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9">
              <p14:nvContentPartPr>
                <p14:cNvPr id="2109" name="Ink 2108">
                  <a:extLst>
                    <a:ext uri="{FF2B5EF4-FFF2-40B4-BE49-F238E27FC236}">
                      <a16:creationId xmlns:a16="http://schemas.microsoft.com/office/drawing/2014/main" id="{95BE93D0-DA91-7870-453D-E9F526803413}"/>
                    </a:ext>
                  </a:extLst>
                </p14:cNvPr>
                <p14:cNvContentPartPr/>
                <p14:nvPr/>
              </p14:nvContentPartPr>
              <p14:xfrm>
                <a:off x="11107920" y="1197120"/>
                <a:ext cx="161280" cy="329400"/>
              </p14:xfrm>
            </p:contentPart>
          </mc:Choice>
          <mc:Fallback>
            <p:pic>
              <p:nvPicPr>
                <p:cNvPr id="2109" name="Ink 2108">
                  <a:extLst>
                    <a:ext uri="{FF2B5EF4-FFF2-40B4-BE49-F238E27FC236}">
                      <a16:creationId xmlns:a16="http://schemas.microsoft.com/office/drawing/2014/main" id="{95BE93D0-DA91-7870-453D-E9F526803413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11093520" y="1182720"/>
                  <a:ext cx="189720" cy="35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1">
              <p14:nvContentPartPr>
                <p14:cNvPr id="2110" name="Ink 2109">
                  <a:extLst>
                    <a:ext uri="{FF2B5EF4-FFF2-40B4-BE49-F238E27FC236}">
                      <a16:creationId xmlns:a16="http://schemas.microsoft.com/office/drawing/2014/main" id="{1A2EE338-B674-B8FE-44E4-DB89D91C9B79}"/>
                    </a:ext>
                  </a:extLst>
                </p14:cNvPr>
                <p14:cNvContentPartPr/>
                <p14:nvPr/>
              </p14:nvContentPartPr>
              <p14:xfrm>
                <a:off x="11268840" y="1153200"/>
                <a:ext cx="262800" cy="319680"/>
              </p14:xfrm>
            </p:contentPart>
          </mc:Choice>
          <mc:Fallback>
            <p:pic>
              <p:nvPicPr>
                <p:cNvPr id="2110" name="Ink 2109">
                  <a:extLst>
                    <a:ext uri="{FF2B5EF4-FFF2-40B4-BE49-F238E27FC236}">
                      <a16:creationId xmlns:a16="http://schemas.microsoft.com/office/drawing/2014/main" id="{1A2EE338-B674-B8FE-44E4-DB89D91C9B79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11254440" y="1138800"/>
                  <a:ext cx="291240" cy="34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3">
              <p14:nvContentPartPr>
                <p14:cNvPr id="2111" name="Ink 2110">
                  <a:extLst>
                    <a:ext uri="{FF2B5EF4-FFF2-40B4-BE49-F238E27FC236}">
                      <a16:creationId xmlns:a16="http://schemas.microsoft.com/office/drawing/2014/main" id="{BAB6D3A9-9CE3-F708-4A00-FA4CEFF9EA95}"/>
                    </a:ext>
                  </a:extLst>
                </p14:cNvPr>
                <p14:cNvContentPartPr/>
                <p14:nvPr/>
              </p14:nvContentPartPr>
              <p14:xfrm>
                <a:off x="11497440" y="1065720"/>
                <a:ext cx="339120" cy="393840"/>
              </p14:xfrm>
            </p:contentPart>
          </mc:Choice>
          <mc:Fallback>
            <p:pic>
              <p:nvPicPr>
                <p:cNvPr id="2111" name="Ink 2110">
                  <a:extLst>
                    <a:ext uri="{FF2B5EF4-FFF2-40B4-BE49-F238E27FC236}">
                      <a16:creationId xmlns:a16="http://schemas.microsoft.com/office/drawing/2014/main" id="{BAB6D3A9-9CE3-F708-4A00-FA4CEFF9EA95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11483040" y="1051320"/>
                  <a:ext cx="367560" cy="42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5">
              <p14:nvContentPartPr>
                <p14:cNvPr id="2112" name="Ink 2111">
                  <a:extLst>
                    <a:ext uri="{FF2B5EF4-FFF2-40B4-BE49-F238E27FC236}">
                      <a16:creationId xmlns:a16="http://schemas.microsoft.com/office/drawing/2014/main" id="{E4135BEB-9E6B-919C-87EE-D37D70FA7C0F}"/>
                    </a:ext>
                  </a:extLst>
                </p14:cNvPr>
                <p14:cNvContentPartPr/>
                <p14:nvPr/>
              </p14:nvContentPartPr>
              <p14:xfrm>
                <a:off x="11514360" y="1311240"/>
                <a:ext cx="245880" cy="54360"/>
              </p14:xfrm>
            </p:contentPart>
          </mc:Choice>
          <mc:Fallback>
            <p:pic>
              <p:nvPicPr>
                <p:cNvPr id="2112" name="Ink 2111">
                  <a:extLst>
                    <a:ext uri="{FF2B5EF4-FFF2-40B4-BE49-F238E27FC236}">
                      <a16:creationId xmlns:a16="http://schemas.microsoft.com/office/drawing/2014/main" id="{E4135BEB-9E6B-919C-87EE-D37D70FA7C0F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11499960" y="1296840"/>
                  <a:ext cx="27432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7">
              <p14:nvContentPartPr>
                <p14:cNvPr id="2113" name="Ink 2112">
                  <a:extLst>
                    <a:ext uri="{FF2B5EF4-FFF2-40B4-BE49-F238E27FC236}">
                      <a16:creationId xmlns:a16="http://schemas.microsoft.com/office/drawing/2014/main" id="{35C863EF-82B4-A55F-F39E-35F094DFA23C}"/>
                    </a:ext>
                  </a:extLst>
                </p14:cNvPr>
                <p14:cNvContentPartPr/>
                <p14:nvPr/>
              </p14:nvContentPartPr>
              <p14:xfrm>
                <a:off x="11074080" y="1167240"/>
                <a:ext cx="191160" cy="406440"/>
              </p14:xfrm>
            </p:contentPart>
          </mc:Choice>
          <mc:Fallback>
            <p:pic>
              <p:nvPicPr>
                <p:cNvPr id="2113" name="Ink 2112">
                  <a:extLst>
                    <a:ext uri="{FF2B5EF4-FFF2-40B4-BE49-F238E27FC236}">
                      <a16:creationId xmlns:a16="http://schemas.microsoft.com/office/drawing/2014/main" id="{35C863EF-82B4-A55F-F39E-35F094DFA23C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11059680" y="1152840"/>
                  <a:ext cx="219600" cy="43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9">
              <p14:nvContentPartPr>
                <p14:cNvPr id="2114" name="Ink 2113">
                  <a:extLst>
                    <a:ext uri="{FF2B5EF4-FFF2-40B4-BE49-F238E27FC236}">
                      <a16:creationId xmlns:a16="http://schemas.microsoft.com/office/drawing/2014/main" id="{B6EFA68A-1980-42C5-0641-550AC189D377}"/>
                    </a:ext>
                  </a:extLst>
                </p14:cNvPr>
                <p14:cNvContentPartPr/>
                <p14:nvPr/>
              </p14:nvContentPartPr>
              <p14:xfrm>
                <a:off x="11226720" y="1203960"/>
                <a:ext cx="305280" cy="291240"/>
              </p14:xfrm>
            </p:contentPart>
          </mc:Choice>
          <mc:Fallback>
            <p:pic>
              <p:nvPicPr>
                <p:cNvPr id="2114" name="Ink 2113">
                  <a:extLst>
                    <a:ext uri="{FF2B5EF4-FFF2-40B4-BE49-F238E27FC236}">
                      <a16:creationId xmlns:a16="http://schemas.microsoft.com/office/drawing/2014/main" id="{B6EFA68A-1980-42C5-0641-550AC189D377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11212320" y="1189560"/>
                  <a:ext cx="333720" cy="31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1">
              <p14:nvContentPartPr>
                <p14:cNvPr id="2115" name="Ink 2114">
                  <a:extLst>
                    <a:ext uri="{FF2B5EF4-FFF2-40B4-BE49-F238E27FC236}">
                      <a16:creationId xmlns:a16="http://schemas.microsoft.com/office/drawing/2014/main" id="{837A1177-188E-C626-3CB6-F82D21074D71}"/>
                    </a:ext>
                  </a:extLst>
                </p14:cNvPr>
                <p14:cNvContentPartPr/>
                <p14:nvPr/>
              </p14:nvContentPartPr>
              <p14:xfrm>
                <a:off x="11531280" y="1076520"/>
                <a:ext cx="305280" cy="389520"/>
              </p14:xfrm>
            </p:contentPart>
          </mc:Choice>
          <mc:Fallback>
            <p:pic>
              <p:nvPicPr>
                <p:cNvPr id="2115" name="Ink 2114">
                  <a:extLst>
                    <a:ext uri="{FF2B5EF4-FFF2-40B4-BE49-F238E27FC236}">
                      <a16:creationId xmlns:a16="http://schemas.microsoft.com/office/drawing/2014/main" id="{837A1177-188E-C626-3CB6-F82D21074D71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11516880" y="1062120"/>
                  <a:ext cx="333720" cy="41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3">
              <p14:nvContentPartPr>
                <p14:cNvPr id="2116" name="Ink 2115">
                  <a:extLst>
                    <a:ext uri="{FF2B5EF4-FFF2-40B4-BE49-F238E27FC236}">
                      <a16:creationId xmlns:a16="http://schemas.microsoft.com/office/drawing/2014/main" id="{8FDB24AA-670B-9233-126D-D1537B7C5055}"/>
                    </a:ext>
                  </a:extLst>
                </p14:cNvPr>
                <p14:cNvContentPartPr/>
                <p14:nvPr/>
              </p14:nvContentPartPr>
              <p14:xfrm>
                <a:off x="11531280" y="1324560"/>
                <a:ext cx="254520" cy="41040"/>
              </p14:xfrm>
            </p:contentPart>
          </mc:Choice>
          <mc:Fallback>
            <p:pic>
              <p:nvPicPr>
                <p:cNvPr id="2116" name="Ink 2115">
                  <a:extLst>
                    <a:ext uri="{FF2B5EF4-FFF2-40B4-BE49-F238E27FC236}">
                      <a16:creationId xmlns:a16="http://schemas.microsoft.com/office/drawing/2014/main" id="{8FDB24AA-670B-9233-126D-D1537B7C5055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11516860" y="1310160"/>
                  <a:ext cx="28300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5">
              <p14:nvContentPartPr>
                <p14:cNvPr id="2119" name="Ink 2118">
                  <a:extLst>
                    <a:ext uri="{FF2B5EF4-FFF2-40B4-BE49-F238E27FC236}">
                      <a16:creationId xmlns:a16="http://schemas.microsoft.com/office/drawing/2014/main" id="{1981357D-21F6-AAD2-7A51-A3E84FEFE158}"/>
                    </a:ext>
                  </a:extLst>
                </p14:cNvPr>
                <p14:cNvContentPartPr/>
                <p14:nvPr/>
              </p14:nvContentPartPr>
              <p14:xfrm>
                <a:off x="10811640" y="1626960"/>
                <a:ext cx="313560" cy="248760"/>
              </p14:xfrm>
            </p:contentPart>
          </mc:Choice>
          <mc:Fallback>
            <p:pic>
              <p:nvPicPr>
                <p:cNvPr id="2119" name="Ink 2118">
                  <a:extLst>
                    <a:ext uri="{FF2B5EF4-FFF2-40B4-BE49-F238E27FC236}">
                      <a16:creationId xmlns:a16="http://schemas.microsoft.com/office/drawing/2014/main" id="{1981357D-21F6-AAD2-7A51-A3E84FEFE158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10800840" y="1616144"/>
                  <a:ext cx="334800" cy="27003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7">
              <p14:nvContentPartPr>
                <p14:cNvPr id="2120" name="Ink 2119">
                  <a:extLst>
                    <a:ext uri="{FF2B5EF4-FFF2-40B4-BE49-F238E27FC236}">
                      <a16:creationId xmlns:a16="http://schemas.microsoft.com/office/drawing/2014/main" id="{AD555CB3-A4AF-CCB3-0E93-D036EC151B58}"/>
                    </a:ext>
                  </a:extLst>
                </p14:cNvPr>
                <p14:cNvContentPartPr/>
                <p14:nvPr/>
              </p14:nvContentPartPr>
              <p14:xfrm>
                <a:off x="10760880" y="1741080"/>
                <a:ext cx="110520" cy="161280"/>
              </p14:xfrm>
            </p:contentPart>
          </mc:Choice>
          <mc:Fallback>
            <p:pic>
              <p:nvPicPr>
                <p:cNvPr id="2120" name="Ink 2119">
                  <a:extLst>
                    <a:ext uri="{FF2B5EF4-FFF2-40B4-BE49-F238E27FC236}">
                      <a16:creationId xmlns:a16="http://schemas.microsoft.com/office/drawing/2014/main" id="{AD555CB3-A4AF-CCB3-0E93-D036EC151B58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10750045" y="1730280"/>
                  <a:ext cx="131829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9">
              <p14:nvContentPartPr>
                <p14:cNvPr id="2271" name="Ink 2270">
                  <a:extLst>
                    <a:ext uri="{FF2B5EF4-FFF2-40B4-BE49-F238E27FC236}">
                      <a16:creationId xmlns:a16="http://schemas.microsoft.com/office/drawing/2014/main" id="{A4A7A7B4-7275-8BCD-724B-E8CA87CE83C4}"/>
                    </a:ext>
                  </a:extLst>
                </p14:cNvPr>
                <p14:cNvContentPartPr/>
                <p14:nvPr/>
              </p14:nvContentPartPr>
              <p14:xfrm>
                <a:off x="10904880" y="1378560"/>
                <a:ext cx="720000" cy="335880"/>
              </p14:xfrm>
            </p:contentPart>
          </mc:Choice>
          <mc:Fallback>
            <p:pic>
              <p:nvPicPr>
                <p:cNvPr id="2271" name="Ink 2270">
                  <a:extLst>
                    <a:ext uri="{FF2B5EF4-FFF2-40B4-BE49-F238E27FC236}">
                      <a16:creationId xmlns:a16="http://schemas.microsoft.com/office/drawing/2014/main" id="{A4A7A7B4-7275-8BCD-724B-E8CA87CE83C4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10894080" y="1367748"/>
                  <a:ext cx="741240" cy="357143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9820533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0D52277-10FC-C407-A674-3D693F9BA6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 l="9612"/>
          <a:stretch>
            <a:fillRect/>
          </a:stretch>
        </p:blipFill>
        <p:spPr>
          <a:xfrm>
            <a:off x="101600" y="137047"/>
            <a:ext cx="6756400" cy="41877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868B3A9-2CEF-D1D0-F6E3-963B9A4CCDB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0479" r="7638"/>
          <a:stretch>
            <a:fillRect/>
          </a:stretch>
        </p:blipFill>
        <p:spPr>
          <a:xfrm>
            <a:off x="6235700" y="4305300"/>
            <a:ext cx="5854700" cy="2415653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960BF5AF-9B6E-DE12-8FF3-CFD43461FD33}"/>
                  </a:ext>
                </a:extLst>
              </p14:cNvPr>
              <p14:cNvContentPartPr/>
              <p14:nvPr/>
            </p14:nvContentPartPr>
            <p14:xfrm>
              <a:off x="7968360" y="4971360"/>
              <a:ext cx="360" cy="360"/>
            </p14:xfrm>
          </p:contentPart>
        </mc:Choice>
        <mc:Fallback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960BF5AF-9B6E-DE12-8FF3-CFD43461FD3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959360" y="4962360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67869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A62B4-0F07-5E77-5DD7-1EB888D69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How to evaluate unsupervised learning??</a:t>
            </a:r>
          </a:p>
        </p:txBody>
      </p:sp>
      <p:pic>
        <p:nvPicPr>
          <p:cNvPr id="1026" name="Picture 2" descr="K-Means: Getting the Optimal Number of Clusters- Analytics ...">
            <a:extLst>
              <a:ext uri="{FF2B5EF4-FFF2-40B4-BE49-F238E27FC236}">
                <a16:creationId xmlns:a16="http://schemas.microsoft.com/office/drawing/2014/main" id="{54F6AB05-8697-D349-BED7-26ACE94E34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8021" y="2000703"/>
            <a:ext cx="3564421" cy="2856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543E516-DC5F-4EE2-9D2A-86EE5B1B249E}"/>
              </a:ext>
            </a:extLst>
          </p:cNvPr>
          <p:cNvSpPr txBox="1"/>
          <p:nvPr/>
        </p:nvSpPr>
        <p:spPr>
          <a:xfrm>
            <a:off x="1057275" y="2271973"/>
            <a:ext cx="609872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b="1" err="1"/>
              <a:t>Intracluster</a:t>
            </a:r>
            <a:r>
              <a:rPr lang="en-CA" b="1"/>
              <a:t> Distance:</a:t>
            </a:r>
            <a:endParaRPr lang="en-CA"/>
          </a:p>
          <a:p>
            <a:pPr fontAlgn="ctr"/>
            <a:r>
              <a:rPr lang="en-CA"/>
              <a:t>A good clustering model should have small distances between points within the same cluster (high </a:t>
            </a:r>
            <a:r>
              <a:rPr lang="en-CA" err="1"/>
              <a:t>intracluster</a:t>
            </a:r>
            <a:r>
              <a:rPr lang="en-CA"/>
              <a:t> homogeneity). </a:t>
            </a:r>
          </a:p>
          <a:p>
            <a:r>
              <a:rPr lang="en-CA" b="1" err="1"/>
              <a:t>Intercluster</a:t>
            </a:r>
            <a:r>
              <a:rPr lang="en-CA" b="1"/>
              <a:t> Distance:</a:t>
            </a:r>
            <a:endParaRPr lang="en-CA"/>
          </a:p>
          <a:p>
            <a:pPr fontAlgn="ctr"/>
            <a:r>
              <a:rPr lang="en-CA"/>
              <a:t>Points in different clusters should be far apart (high </a:t>
            </a:r>
            <a:r>
              <a:rPr lang="en-CA" err="1"/>
              <a:t>intercluster</a:t>
            </a:r>
            <a:r>
              <a:rPr lang="en-CA"/>
              <a:t> separation). </a:t>
            </a:r>
          </a:p>
          <a:p>
            <a:pPr fontAlgn="ctr"/>
            <a:endParaRPr lang="en-CA"/>
          </a:p>
          <a:p>
            <a:pPr fontAlgn="ctr"/>
            <a:endParaRPr lang="en-CA"/>
          </a:p>
          <a:p>
            <a:pPr fontAlgn="ctr"/>
            <a:r>
              <a:rPr lang="en-CA" b="1"/>
              <a:t>Within-Cluster Sum of Squares (WSS):</a:t>
            </a:r>
            <a:r>
              <a:rPr lang="en-CA"/>
              <a:t> Calculates the sum of squared distances between data points and their cluster centers. Lower WSS values indicate tighter clusters. </a:t>
            </a:r>
          </a:p>
          <a:p>
            <a:pPr fontAlgn="ctr"/>
            <a:endParaRPr lang="en-CA"/>
          </a:p>
          <a:p>
            <a:br>
              <a:rPr lang="en-CA"/>
            </a:br>
            <a:endParaRPr lang="en-CA"/>
          </a:p>
        </p:txBody>
      </p:sp>
      <p:grpSp>
        <p:nvGrpSpPr>
          <p:cNvPr id="1069" name="Group 1068">
            <a:extLst>
              <a:ext uri="{FF2B5EF4-FFF2-40B4-BE49-F238E27FC236}">
                <a16:creationId xmlns:a16="http://schemas.microsoft.com/office/drawing/2014/main" id="{AD1FEFBA-75F9-891D-AD4A-0288C2BE7D28}"/>
              </a:ext>
            </a:extLst>
          </p:cNvPr>
          <p:cNvGrpSpPr/>
          <p:nvPr/>
        </p:nvGrpSpPr>
        <p:grpSpPr>
          <a:xfrm>
            <a:off x="6323520" y="5196360"/>
            <a:ext cx="3252600" cy="1257840"/>
            <a:chOff x="6323520" y="5196360"/>
            <a:chExt cx="3252600" cy="1257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1024" name="Ink 1023">
                  <a:extLst>
                    <a:ext uri="{FF2B5EF4-FFF2-40B4-BE49-F238E27FC236}">
                      <a16:creationId xmlns:a16="http://schemas.microsoft.com/office/drawing/2014/main" id="{911326A1-6430-1958-C720-969ED8D1F6E3}"/>
                    </a:ext>
                  </a:extLst>
                </p14:cNvPr>
                <p14:cNvContentPartPr/>
                <p14:nvPr/>
              </p14:nvContentPartPr>
              <p14:xfrm>
                <a:off x="8187240" y="5460600"/>
                <a:ext cx="51120" cy="255600"/>
              </p14:xfrm>
            </p:contentPart>
          </mc:Choice>
          <mc:Fallback>
            <p:pic>
              <p:nvPicPr>
                <p:cNvPr id="1024" name="Ink 1023">
                  <a:extLst>
                    <a:ext uri="{FF2B5EF4-FFF2-40B4-BE49-F238E27FC236}">
                      <a16:creationId xmlns:a16="http://schemas.microsoft.com/office/drawing/2014/main" id="{911326A1-6430-1958-C720-969ED8D1F6E3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176440" y="5449800"/>
                  <a:ext cx="7236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1025" name="Ink 1024">
                  <a:extLst>
                    <a:ext uri="{FF2B5EF4-FFF2-40B4-BE49-F238E27FC236}">
                      <a16:creationId xmlns:a16="http://schemas.microsoft.com/office/drawing/2014/main" id="{460FAFD2-C51E-2C9B-5555-733B345DC4DB}"/>
                    </a:ext>
                  </a:extLst>
                </p14:cNvPr>
                <p14:cNvContentPartPr/>
                <p14:nvPr/>
              </p14:nvContentPartPr>
              <p14:xfrm>
                <a:off x="8144760" y="5615040"/>
                <a:ext cx="186480" cy="54000"/>
              </p14:xfrm>
            </p:contentPart>
          </mc:Choice>
          <mc:Fallback>
            <p:pic>
              <p:nvPicPr>
                <p:cNvPr id="1025" name="Ink 1024">
                  <a:extLst>
                    <a:ext uri="{FF2B5EF4-FFF2-40B4-BE49-F238E27FC236}">
                      <a16:creationId xmlns:a16="http://schemas.microsoft.com/office/drawing/2014/main" id="{460FAFD2-C51E-2C9B-5555-733B345DC4DB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133981" y="5604240"/>
                  <a:ext cx="207679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1027" name="Ink 1026">
                  <a:extLst>
                    <a:ext uri="{FF2B5EF4-FFF2-40B4-BE49-F238E27FC236}">
                      <a16:creationId xmlns:a16="http://schemas.microsoft.com/office/drawing/2014/main" id="{A02AC0B9-79A2-236E-6012-4715AABA78CB}"/>
                    </a:ext>
                  </a:extLst>
                </p14:cNvPr>
                <p14:cNvContentPartPr/>
                <p14:nvPr/>
              </p14:nvContentPartPr>
              <p14:xfrm>
                <a:off x="8094000" y="5460600"/>
                <a:ext cx="228960" cy="13680"/>
              </p14:xfrm>
            </p:contentPart>
          </mc:Choice>
          <mc:Fallback>
            <p:pic>
              <p:nvPicPr>
                <p:cNvPr id="1027" name="Ink 1026">
                  <a:extLst>
                    <a:ext uri="{FF2B5EF4-FFF2-40B4-BE49-F238E27FC236}">
                      <a16:creationId xmlns:a16="http://schemas.microsoft.com/office/drawing/2014/main" id="{A02AC0B9-79A2-236E-6012-4715AABA78CB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8083200" y="5449800"/>
                  <a:ext cx="25020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1028" name="Ink 1027">
                  <a:extLst>
                    <a:ext uri="{FF2B5EF4-FFF2-40B4-BE49-F238E27FC236}">
                      <a16:creationId xmlns:a16="http://schemas.microsoft.com/office/drawing/2014/main" id="{37EE0BF2-AC3A-90C8-802E-41A91EB6794D}"/>
                    </a:ext>
                  </a:extLst>
                </p14:cNvPr>
                <p14:cNvContentPartPr/>
                <p14:nvPr/>
              </p14:nvContentPartPr>
              <p14:xfrm>
                <a:off x="8347800" y="5537280"/>
                <a:ext cx="195120" cy="104760"/>
              </p14:xfrm>
            </p:contentPart>
          </mc:Choice>
          <mc:Fallback>
            <p:pic>
              <p:nvPicPr>
                <p:cNvPr id="1028" name="Ink 1027">
                  <a:extLst>
                    <a:ext uri="{FF2B5EF4-FFF2-40B4-BE49-F238E27FC236}">
                      <a16:creationId xmlns:a16="http://schemas.microsoft.com/office/drawing/2014/main" id="{37EE0BF2-AC3A-90C8-802E-41A91EB6794D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337000" y="5526480"/>
                  <a:ext cx="21636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1029" name="Ink 1028">
                  <a:extLst>
                    <a:ext uri="{FF2B5EF4-FFF2-40B4-BE49-F238E27FC236}">
                      <a16:creationId xmlns:a16="http://schemas.microsoft.com/office/drawing/2014/main" id="{206467E5-71B3-9FD6-4FE6-D72BAA80A706}"/>
                    </a:ext>
                  </a:extLst>
                </p14:cNvPr>
                <p14:cNvContentPartPr/>
                <p14:nvPr/>
              </p14:nvContentPartPr>
              <p14:xfrm>
                <a:off x="8568120" y="5366280"/>
                <a:ext cx="34200" cy="326160"/>
              </p14:xfrm>
            </p:contentPart>
          </mc:Choice>
          <mc:Fallback>
            <p:pic>
              <p:nvPicPr>
                <p:cNvPr id="1029" name="Ink 1028">
                  <a:extLst>
                    <a:ext uri="{FF2B5EF4-FFF2-40B4-BE49-F238E27FC236}">
                      <a16:creationId xmlns:a16="http://schemas.microsoft.com/office/drawing/2014/main" id="{206467E5-71B3-9FD6-4FE6-D72BAA80A706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557320" y="5355480"/>
                  <a:ext cx="55440" cy="34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030" name="Ink 1029">
                  <a:extLst>
                    <a:ext uri="{FF2B5EF4-FFF2-40B4-BE49-F238E27FC236}">
                      <a16:creationId xmlns:a16="http://schemas.microsoft.com/office/drawing/2014/main" id="{7B238AA8-BCEE-BB25-4509-CF688BADCE3A}"/>
                    </a:ext>
                  </a:extLst>
                </p14:cNvPr>
                <p14:cNvContentPartPr/>
                <p14:nvPr/>
              </p14:nvContentPartPr>
              <p14:xfrm>
                <a:off x="8551200" y="5507400"/>
                <a:ext cx="169560" cy="67680"/>
              </p14:xfrm>
            </p:contentPart>
          </mc:Choice>
          <mc:Fallback>
            <p:pic>
              <p:nvPicPr>
                <p:cNvPr id="1030" name="Ink 1029">
                  <a:extLst>
                    <a:ext uri="{FF2B5EF4-FFF2-40B4-BE49-F238E27FC236}">
                      <a16:creationId xmlns:a16="http://schemas.microsoft.com/office/drawing/2014/main" id="{7B238AA8-BCEE-BB25-4509-CF688BADCE3A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8540423" y="5496600"/>
                  <a:ext cx="190755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031" name="Ink 1030">
                  <a:extLst>
                    <a:ext uri="{FF2B5EF4-FFF2-40B4-BE49-F238E27FC236}">
                      <a16:creationId xmlns:a16="http://schemas.microsoft.com/office/drawing/2014/main" id="{7FD104FC-1967-B1CA-00BD-9D9BA92DD02E}"/>
                    </a:ext>
                  </a:extLst>
                </p14:cNvPr>
                <p14:cNvContentPartPr/>
                <p14:nvPr/>
              </p14:nvContentPartPr>
              <p14:xfrm>
                <a:off x="8745960" y="5440440"/>
                <a:ext cx="406800" cy="235080"/>
              </p14:xfrm>
            </p:contentPart>
          </mc:Choice>
          <mc:Fallback>
            <p:pic>
              <p:nvPicPr>
                <p:cNvPr id="1031" name="Ink 1030">
                  <a:extLst>
                    <a:ext uri="{FF2B5EF4-FFF2-40B4-BE49-F238E27FC236}">
                      <a16:creationId xmlns:a16="http://schemas.microsoft.com/office/drawing/2014/main" id="{7FD104FC-1967-B1CA-00BD-9D9BA92DD02E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8735160" y="5429640"/>
                  <a:ext cx="42804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032" name="Ink 1031">
                  <a:extLst>
                    <a:ext uri="{FF2B5EF4-FFF2-40B4-BE49-F238E27FC236}">
                      <a16:creationId xmlns:a16="http://schemas.microsoft.com/office/drawing/2014/main" id="{F34F7DBE-5554-74DF-5181-D531FAA79A2B}"/>
                    </a:ext>
                  </a:extLst>
                </p14:cNvPr>
                <p14:cNvContentPartPr/>
                <p14:nvPr/>
              </p14:nvContentPartPr>
              <p14:xfrm>
                <a:off x="8144760" y="5758680"/>
                <a:ext cx="953280" cy="17280"/>
              </p14:xfrm>
            </p:contentPart>
          </mc:Choice>
          <mc:Fallback>
            <p:pic>
              <p:nvPicPr>
                <p:cNvPr id="1032" name="Ink 1031">
                  <a:extLst>
                    <a:ext uri="{FF2B5EF4-FFF2-40B4-BE49-F238E27FC236}">
                      <a16:creationId xmlns:a16="http://schemas.microsoft.com/office/drawing/2014/main" id="{F34F7DBE-5554-74DF-5181-D531FAA79A2B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8133964" y="5747880"/>
                  <a:ext cx="974512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033" name="Ink 1032">
                  <a:extLst>
                    <a:ext uri="{FF2B5EF4-FFF2-40B4-BE49-F238E27FC236}">
                      <a16:creationId xmlns:a16="http://schemas.microsoft.com/office/drawing/2014/main" id="{6614723A-5887-F01B-95A5-F25464B188E2}"/>
                    </a:ext>
                  </a:extLst>
                </p14:cNvPr>
                <p14:cNvContentPartPr/>
                <p14:nvPr/>
              </p14:nvContentPartPr>
              <p14:xfrm>
                <a:off x="8204160" y="6091320"/>
                <a:ext cx="51120" cy="282240"/>
              </p14:xfrm>
            </p:contentPart>
          </mc:Choice>
          <mc:Fallback>
            <p:pic>
              <p:nvPicPr>
                <p:cNvPr id="1033" name="Ink 1032">
                  <a:extLst>
                    <a:ext uri="{FF2B5EF4-FFF2-40B4-BE49-F238E27FC236}">
                      <a16:creationId xmlns:a16="http://schemas.microsoft.com/office/drawing/2014/main" id="{6614723A-5887-F01B-95A5-F25464B188E2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8193360" y="6080520"/>
                  <a:ext cx="72360" cy="30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1034" name="Ink 1033">
                  <a:extLst>
                    <a:ext uri="{FF2B5EF4-FFF2-40B4-BE49-F238E27FC236}">
                      <a16:creationId xmlns:a16="http://schemas.microsoft.com/office/drawing/2014/main" id="{B93D1091-CE26-D42D-C538-DA687C193946}"/>
                    </a:ext>
                  </a:extLst>
                </p14:cNvPr>
                <p14:cNvContentPartPr/>
                <p14:nvPr/>
              </p14:nvContentPartPr>
              <p14:xfrm>
                <a:off x="8153400" y="6239280"/>
                <a:ext cx="237600" cy="33840"/>
              </p14:xfrm>
            </p:contentPart>
          </mc:Choice>
          <mc:Fallback>
            <p:pic>
              <p:nvPicPr>
                <p:cNvPr id="1034" name="Ink 1033">
                  <a:extLst>
                    <a:ext uri="{FF2B5EF4-FFF2-40B4-BE49-F238E27FC236}">
                      <a16:creationId xmlns:a16="http://schemas.microsoft.com/office/drawing/2014/main" id="{B93D1091-CE26-D42D-C538-DA687C193946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8142600" y="6228594"/>
                  <a:ext cx="258840" cy="5485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1035" name="Ink 1034">
                  <a:extLst>
                    <a:ext uri="{FF2B5EF4-FFF2-40B4-BE49-F238E27FC236}">
                      <a16:creationId xmlns:a16="http://schemas.microsoft.com/office/drawing/2014/main" id="{8FB65B9A-A126-DD1D-5C59-CE27CF4D75F7}"/>
                    </a:ext>
                  </a:extLst>
                </p14:cNvPr>
                <p14:cNvContentPartPr/>
                <p14:nvPr/>
              </p14:nvContentPartPr>
              <p14:xfrm>
                <a:off x="8178600" y="6057840"/>
                <a:ext cx="279720" cy="27000"/>
              </p14:xfrm>
            </p:contentPart>
          </mc:Choice>
          <mc:Fallback>
            <p:pic>
              <p:nvPicPr>
                <p:cNvPr id="1035" name="Ink 1034">
                  <a:extLst>
                    <a:ext uri="{FF2B5EF4-FFF2-40B4-BE49-F238E27FC236}">
                      <a16:creationId xmlns:a16="http://schemas.microsoft.com/office/drawing/2014/main" id="{8FB65B9A-A126-DD1D-5C59-CE27CF4D75F7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8167800" y="6047040"/>
                  <a:ext cx="30096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1036" name="Ink 1035">
                  <a:extLst>
                    <a:ext uri="{FF2B5EF4-FFF2-40B4-BE49-F238E27FC236}">
                      <a16:creationId xmlns:a16="http://schemas.microsoft.com/office/drawing/2014/main" id="{3A3F5C84-868C-00A7-2BF3-B419568F85AF}"/>
                    </a:ext>
                  </a:extLst>
                </p14:cNvPr>
                <p14:cNvContentPartPr/>
                <p14:nvPr/>
              </p14:nvContentPartPr>
              <p14:xfrm>
                <a:off x="8474880" y="6148200"/>
                <a:ext cx="262800" cy="165600"/>
              </p14:xfrm>
            </p:contentPart>
          </mc:Choice>
          <mc:Fallback>
            <p:pic>
              <p:nvPicPr>
                <p:cNvPr id="1036" name="Ink 1035">
                  <a:extLst>
                    <a:ext uri="{FF2B5EF4-FFF2-40B4-BE49-F238E27FC236}">
                      <a16:creationId xmlns:a16="http://schemas.microsoft.com/office/drawing/2014/main" id="{3A3F5C84-868C-00A7-2BF3-B419568F85AF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8464080" y="6137400"/>
                  <a:ext cx="28404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1037" name="Ink 1036">
                  <a:extLst>
                    <a:ext uri="{FF2B5EF4-FFF2-40B4-BE49-F238E27FC236}">
                      <a16:creationId xmlns:a16="http://schemas.microsoft.com/office/drawing/2014/main" id="{F64CA63E-F721-4B27-08C0-956C853EFAA1}"/>
                    </a:ext>
                  </a:extLst>
                </p14:cNvPr>
                <p14:cNvContentPartPr/>
                <p14:nvPr/>
              </p14:nvContentPartPr>
              <p14:xfrm>
                <a:off x="8703480" y="5883240"/>
                <a:ext cx="84960" cy="369720"/>
              </p14:xfrm>
            </p:contentPart>
          </mc:Choice>
          <mc:Fallback>
            <p:pic>
              <p:nvPicPr>
                <p:cNvPr id="1037" name="Ink 1036">
                  <a:extLst>
                    <a:ext uri="{FF2B5EF4-FFF2-40B4-BE49-F238E27FC236}">
                      <a16:creationId xmlns:a16="http://schemas.microsoft.com/office/drawing/2014/main" id="{F64CA63E-F721-4B27-08C0-956C853EFAA1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8692680" y="5872451"/>
                  <a:ext cx="106200" cy="39093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1038" name="Ink 1037">
                  <a:extLst>
                    <a:ext uri="{FF2B5EF4-FFF2-40B4-BE49-F238E27FC236}">
                      <a16:creationId xmlns:a16="http://schemas.microsoft.com/office/drawing/2014/main" id="{565E5A84-AAB0-EC67-4CD7-DC17CE463DBD}"/>
                    </a:ext>
                  </a:extLst>
                </p14:cNvPr>
                <p14:cNvContentPartPr/>
                <p14:nvPr/>
              </p14:nvContentPartPr>
              <p14:xfrm>
                <a:off x="8762880" y="6084840"/>
                <a:ext cx="508320" cy="198720"/>
              </p14:xfrm>
            </p:contentPart>
          </mc:Choice>
          <mc:Fallback>
            <p:pic>
              <p:nvPicPr>
                <p:cNvPr id="1038" name="Ink 1037">
                  <a:extLst>
                    <a:ext uri="{FF2B5EF4-FFF2-40B4-BE49-F238E27FC236}">
                      <a16:creationId xmlns:a16="http://schemas.microsoft.com/office/drawing/2014/main" id="{565E5A84-AAB0-EC67-4CD7-DC17CE463DBD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8752080" y="6074040"/>
                  <a:ext cx="52956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1043" name="Ink 1042">
                  <a:extLst>
                    <a:ext uri="{FF2B5EF4-FFF2-40B4-BE49-F238E27FC236}">
                      <a16:creationId xmlns:a16="http://schemas.microsoft.com/office/drawing/2014/main" id="{39DDD79E-7C0D-DDF0-5153-7426DA011C60}"/>
                    </a:ext>
                  </a:extLst>
                </p14:cNvPr>
                <p14:cNvContentPartPr/>
                <p14:nvPr/>
              </p14:nvContentPartPr>
              <p14:xfrm>
                <a:off x="9296400" y="5440440"/>
                <a:ext cx="9000" cy="6840"/>
              </p14:xfrm>
            </p:contentPart>
          </mc:Choice>
          <mc:Fallback>
            <p:pic>
              <p:nvPicPr>
                <p:cNvPr id="1043" name="Ink 1042">
                  <a:extLst>
                    <a:ext uri="{FF2B5EF4-FFF2-40B4-BE49-F238E27FC236}">
                      <a16:creationId xmlns:a16="http://schemas.microsoft.com/office/drawing/2014/main" id="{39DDD79E-7C0D-DDF0-5153-7426DA011C60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9285600" y="5429640"/>
                  <a:ext cx="3024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1044" name="Ink 1043">
                  <a:extLst>
                    <a:ext uri="{FF2B5EF4-FFF2-40B4-BE49-F238E27FC236}">
                      <a16:creationId xmlns:a16="http://schemas.microsoft.com/office/drawing/2014/main" id="{24662B0D-D063-8C97-4875-9DD92D96B9C8}"/>
                    </a:ext>
                  </a:extLst>
                </p14:cNvPr>
                <p14:cNvContentPartPr/>
                <p14:nvPr/>
              </p14:nvContentPartPr>
              <p14:xfrm>
                <a:off x="9338520" y="5305800"/>
                <a:ext cx="42840" cy="383400"/>
              </p14:xfrm>
            </p:contentPart>
          </mc:Choice>
          <mc:Fallback>
            <p:pic>
              <p:nvPicPr>
                <p:cNvPr id="1044" name="Ink 1043">
                  <a:extLst>
                    <a:ext uri="{FF2B5EF4-FFF2-40B4-BE49-F238E27FC236}">
                      <a16:creationId xmlns:a16="http://schemas.microsoft.com/office/drawing/2014/main" id="{24662B0D-D063-8C97-4875-9DD92D96B9C8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9327628" y="5294990"/>
                  <a:ext cx="64260" cy="4046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1045" name="Ink 1044">
                  <a:extLst>
                    <a:ext uri="{FF2B5EF4-FFF2-40B4-BE49-F238E27FC236}">
                      <a16:creationId xmlns:a16="http://schemas.microsoft.com/office/drawing/2014/main" id="{8ED216EE-88DA-06F9-DA12-F241576BAEA6}"/>
                    </a:ext>
                  </a:extLst>
                </p14:cNvPr>
                <p14:cNvContentPartPr/>
                <p14:nvPr/>
              </p14:nvContentPartPr>
              <p14:xfrm>
                <a:off x="9279120" y="5537280"/>
                <a:ext cx="237600" cy="192240"/>
              </p14:xfrm>
            </p:contentPart>
          </mc:Choice>
          <mc:Fallback>
            <p:pic>
              <p:nvPicPr>
                <p:cNvPr id="1045" name="Ink 1044">
                  <a:extLst>
                    <a:ext uri="{FF2B5EF4-FFF2-40B4-BE49-F238E27FC236}">
                      <a16:creationId xmlns:a16="http://schemas.microsoft.com/office/drawing/2014/main" id="{8ED216EE-88DA-06F9-DA12-F241576BAEA6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9268304" y="5526480"/>
                  <a:ext cx="258872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1046" name="Ink 1045">
                  <a:extLst>
                    <a:ext uri="{FF2B5EF4-FFF2-40B4-BE49-F238E27FC236}">
                      <a16:creationId xmlns:a16="http://schemas.microsoft.com/office/drawing/2014/main" id="{B1A657F0-0328-00AF-20D4-2DD04866C6E7}"/>
                    </a:ext>
                  </a:extLst>
                </p14:cNvPr>
                <p14:cNvContentPartPr/>
                <p14:nvPr/>
              </p14:nvContentPartPr>
              <p14:xfrm>
                <a:off x="9287760" y="5547360"/>
                <a:ext cx="199800" cy="121320"/>
              </p14:xfrm>
            </p:contentPart>
          </mc:Choice>
          <mc:Fallback>
            <p:pic>
              <p:nvPicPr>
                <p:cNvPr id="1046" name="Ink 1045">
                  <a:extLst>
                    <a:ext uri="{FF2B5EF4-FFF2-40B4-BE49-F238E27FC236}">
                      <a16:creationId xmlns:a16="http://schemas.microsoft.com/office/drawing/2014/main" id="{B1A657F0-0328-00AF-20D4-2DD04866C6E7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9276960" y="5536560"/>
                  <a:ext cx="22104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1049" name="Ink 1048">
                  <a:extLst>
                    <a:ext uri="{FF2B5EF4-FFF2-40B4-BE49-F238E27FC236}">
                      <a16:creationId xmlns:a16="http://schemas.microsoft.com/office/drawing/2014/main" id="{5875ADA6-EE0A-F35E-B41B-E59F5C8AA674}"/>
                    </a:ext>
                  </a:extLst>
                </p14:cNvPr>
                <p14:cNvContentPartPr/>
                <p14:nvPr/>
              </p14:nvContentPartPr>
              <p14:xfrm>
                <a:off x="7738320" y="5708640"/>
                <a:ext cx="178200" cy="47160"/>
              </p14:xfrm>
            </p:contentPart>
          </mc:Choice>
          <mc:Fallback>
            <p:pic>
              <p:nvPicPr>
                <p:cNvPr id="1049" name="Ink 1048">
                  <a:extLst>
                    <a:ext uri="{FF2B5EF4-FFF2-40B4-BE49-F238E27FC236}">
                      <a16:creationId xmlns:a16="http://schemas.microsoft.com/office/drawing/2014/main" id="{5875ADA6-EE0A-F35E-B41B-E59F5C8AA674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7727498" y="5697840"/>
                  <a:ext cx="199483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1050" name="Ink 1049">
                  <a:extLst>
                    <a:ext uri="{FF2B5EF4-FFF2-40B4-BE49-F238E27FC236}">
                      <a16:creationId xmlns:a16="http://schemas.microsoft.com/office/drawing/2014/main" id="{FD73EC8F-DEDB-CA0B-2323-DFF9D00F4D85}"/>
                    </a:ext>
                  </a:extLst>
                </p14:cNvPr>
                <p14:cNvContentPartPr/>
                <p14:nvPr/>
              </p14:nvContentPartPr>
              <p14:xfrm>
                <a:off x="7771440" y="5829600"/>
                <a:ext cx="102960" cy="14040"/>
              </p14:xfrm>
            </p:contentPart>
          </mc:Choice>
          <mc:Fallback>
            <p:pic>
              <p:nvPicPr>
                <p:cNvPr id="1050" name="Ink 1049">
                  <a:extLst>
                    <a:ext uri="{FF2B5EF4-FFF2-40B4-BE49-F238E27FC236}">
                      <a16:creationId xmlns:a16="http://schemas.microsoft.com/office/drawing/2014/main" id="{FD73EC8F-DEDB-CA0B-2323-DFF9D00F4D85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7760640" y="5818800"/>
                  <a:ext cx="12420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1051" name="Ink 1050">
                  <a:extLst>
                    <a:ext uri="{FF2B5EF4-FFF2-40B4-BE49-F238E27FC236}">
                      <a16:creationId xmlns:a16="http://schemas.microsoft.com/office/drawing/2014/main" id="{FB220B53-8126-FEFA-EE7D-65EA4C3588D9}"/>
                    </a:ext>
                  </a:extLst>
                </p14:cNvPr>
                <p14:cNvContentPartPr/>
                <p14:nvPr/>
              </p14:nvContentPartPr>
              <p14:xfrm>
                <a:off x="6908520" y="5702160"/>
                <a:ext cx="203400" cy="195120"/>
              </p14:xfrm>
            </p:contentPart>
          </mc:Choice>
          <mc:Fallback>
            <p:pic>
              <p:nvPicPr>
                <p:cNvPr id="1051" name="Ink 1050">
                  <a:extLst>
                    <a:ext uri="{FF2B5EF4-FFF2-40B4-BE49-F238E27FC236}">
                      <a16:creationId xmlns:a16="http://schemas.microsoft.com/office/drawing/2014/main" id="{FB220B53-8126-FEFA-EE7D-65EA4C3588D9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6897720" y="5691360"/>
                  <a:ext cx="22464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1052" name="Ink 1051">
                  <a:extLst>
                    <a:ext uri="{FF2B5EF4-FFF2-40B4-BE49-F238E27FC236}">
                      <a16:creationId xmlns:a16="http://schemas.microsoft.com/office/drawing/2014/main" id="{473A8FC0-683A-7B1F-75F7-1016B5E8487B}"/>
                    </a:ext>
                  </a:extLst>
                </p14:cNvPr>
                <p14:cNvContentPartPr/>
                <p14:nvPr/>
              </p14:nvContentPartPr>
              <p14:xfrm>
                <a:off x="7061160" y="5755800"/>
                <a:ext cx="212040" cy="141480"/>
              </p14:xfrm>
            </p:contentPart>
          </mc:Choice>
          <mc:Fallback>
            <p:pic>
              <p:nvPicPr>
                <p:cNvPr id="1052" name="Ink 1051">
                  <a:extLst>
                    <a:ext uri="{FF2B5EF4-FFF2-40B4-BE49-F238E27FC236}">
                      <a16:creationId xmlns:a16="http://schemas.microsoft.com/office/drawing/2014/main" id="{473A8FC0-683A-7B1F-75F7-1016B5E8487B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7050360" y="5745000"/>
                  <a:ext cx="23328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1053" name="Ink 1052">
                  <a:extLst>
                    <a:ext uri="{FF2B5EF4-FFF2-40B4-BE49-F238E27FC236}">
                      <a16:creationId xmlns:a16="http://schemas.microsoft.com/office/drawing/2014/main" id="{6169D070-1067-EDF1-94D2-06D923D3607A}"/>
                    </a:ext>
                  </a:extLst>
                </p14:cNvPr>
                <p14:cNvContentPartPr/>
                <p14:nvPr/>
              </p14:nvContentPartPr>
              <p14:xfrm>
                <a:off x="7204800" y="5541240"/>
                <a:ext cx="195120" cy="437400"/>
              </p14:xfrm>
            </p:contentPart>
          </mc:Choice>
          <mc:Fallback>
            <p:pic>
              <p:nvPicPr>
                <p:cNvPr id="1053" name="Ink 1052">
                  <a:extLst>
                    <a:ext uri="{FF2B5EF4-FFF2-40B4-BE49-F238E27FC236}">
                      <a16:creationId xmlns:a16="http://schemas.microsoft.com/office/drawing/2014/main" id="{6169D070-1067-EDF1-94D2-06D923D3607A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7194000" y="5530440"/>
                  <a:ext cx="216360" cy="45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1054" name="Ink 1053">
                  <a:extLst>
                    <a:ext uri="{FF2B5EF4-FFF2-40B4-BE49-F238E27FC236}">
                      <a16:creationId xmlns:a16="http://schemas.microsoft.com/office/drawing/2014/main" id="{2A2583FB-7C7D-5E0D-90A6-EA1C77F81BEF}"/>
                    </a:ext>
                  </a:extLst>
                </p14:cNvPr>
                <p14:cNvContentPartPr/>
                <p14:nvPr/>
              </p14:nvContentPartPr>
              <p14:xfrm>
                <a:off x="7357440" y="5661480"/>
                <a:ext cx="42840" cy="81000"/>
              </p14:xfrm>
            </p:contentPart>
          </mc:Choice>
          <mc:Fallback>
            <p:pic>
              <p:nvPicPr>
                <p:cNvPr id="1054" name="Ink 1053">
                  <a:extLst>
                    <a:ext uri="{FF2B5EF4-FFF2-40B4-BE49-F238E27FC236}">
                      <a16:creationId xmlns:a16="http://schemas.microsoft.com/office/drawing/2014/main" id="{2A2583FB-7C7D-5E0D-90A6-EA1C77F81BEF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7346640" y="5650680"/>
                  <a:ext cx="6408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1055" name="Ink 1054">
                  <a:extLst>
                    <a:ext uri="{FF2B5EF4-FFF2-40B4-BE49-F238E27FC236}">
                      <a16:creationId xmlns:a16="http://schemas.microsoft.com/office/drawing/2014/main" id="{0A5EFE4E-4B34-A246-616B-92F4435EED0F}"/>
                    </a:ext>
                  </a:extLst>
                </p14:cNvPr>
                <p14:cNvContentPartPr/>
                <p14:nvPr/>
              </p14:nvContentPartPr>
              <p14:xfrm>
                <a:off x="7403520" y="5758680"/>
                <a:ext cx="165960" cy="189000"/>
              </p14:xfrm>
            </p:contentPart>
          </mc:Choice>
          <mc:Fallback>
            <p:pic>
              <p:nvPicPr>
                <p:cNvPr id="1055" name="Ink 1054">
                  <a:extLst>
                    <a:ext uri="{FF2B5EF4-FFF2-40B4-BE49-F238E27FC236}">
                      <a16:creationId xmlns:a16="http://schemas.microsoft.com/office/drawing/2014/main" id="{0A5EFE4E-4B34-A246-616B-92F4435EED0F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7392720" y="5747880"/>
                  <a:ext cx="18720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1058" name="Ink 1057">
                  <a:extLst>
                    <a:ext uri="{FF2B5EF4-FFF2-40B4-BE49-F238E27FC236}">
                      <a16:creationId xmlns:a16="http://schemas.microsoft.com/office/drawing/2014/main" id="{A18DD382-C6FE-BA18-CDF8-DF5270F9BB3B}"/>
                    </a:ext>
                  </a:extLst>
                </p14:cNvPr>
                <p14:cNvContentPartPr/>
                <p14:nvPr/>
              </p14:nvContentPartPr>
              <p14:xfrm>
                <a:off x="9321600" y="5231280"/>
                <a:ext cx="101880" cy="471240"/>
              </p14:xfrm>
            </p:contentPart>
          </mc:Choice>
          <mc:Fallback>
            <p:pic>
              <p:nvPicPr>
                <p:cNvPr id="1058" name="Ink 1057">
                  <a:extLst>
                    <a:ext uri="{FF2B5EF4-FFF2-40B4-BE49-F238E27FC236}">
                      <a16:creationId xmlns:a16="http://schemas.microsoft.com/office/drawing/2014/main" id="{A18DD382-C6FE-BA18-CDF8-DF5270F9BB3B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9310800" y="5220472"/>
                  <a:ext cx="123120" cy="49249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1059" name="Ink 1058">
                  <a:extLst>
                    <a:ext uri="{FF2B5EF4-FFF2-40B4-BE49-F238E27FC236}">
                      <a16:creationId xmlns:a16="http://schemas.microsoft.com/office/drawing/2014/main" id="{44CBB374-2B12-7FC9-804F-A6345282AE21}"/>
                    </a:ext>
                  </a:extLst>
                </p14:cNvPr>
                <p14:cNvContentPartPr/>
                <p14:nvPr/>
              </p14:nvContentPartPr>
              <p14:xfrm>
                <a:off x="9284160" y="5563920"/>
                <a:ext cx="271440" cy="158400"/>
              </p14:xfrm>
            </p:contentPart>
          </mc:Choice>
          <mc:Fallback>
            <p:pic>
              <p:nvPicPr>
                <p:cNvPr id="1059" name="Ink 1058">
                  <a:extLst>
                    <a:ext uri="{FF2B5EF4-FFF2-40B4-BE49-F238E27FC236}">
                      <a16:creationId xmlns:a16="http://schemas.microsoft.com/office/drawing/2014/main" id="{44CBB374-2B12-7FC9-804F-A6345282AE21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9273360" y="5553120"/>
                  <a:ext cx="29268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1060" name="Ink 1059">
                  <a:extLst>
                    <a:ext uri="{FF2B5EF4-FFF2-40B4-BE49-F238E27FC236}">
                      <a16:creationId xmlns:a16="http://schemas.microsoft.com/office/drawing/2014/main" id="{1C874402-066A-C20A-75AC-8CB96016C3B5}"/>
                    </a:ext>
                  </a:extLst>
                </p14:cNvPr>
                <p14:cNvContentPartPr/>
                <p14:nvPr/>
              </p14:nvContentPartPr>
              <p14:xfrm>
                <a:off x="6620880" y="5521080"/>
                <a:ext cx="152640" cy="356040"/>
              </p14:xfrm>
            </p:contentPart>
          </mc:Choice>
          <mc:Fallback>
            <p:pic>
              <p:nvPicPr>
                <p:cNvPr id="1060" name="Ink 1059">
                  <a:extLst>
                    <a:ext uri="{FF2B5EF4-FFF2-40B4-BE49-F238E27FC236}">
                      <a16:creationId xmlns:a16="http://schemas.microsoft.com/office/drawing/2014/main" id="{1C874402-066A-C20A-75AC-8CB96016C3B5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6606480" y="5506695"/>
                  <a:ext cx="181080" cy="38445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1047" name="Ink 1046">
                  <a:extLst>
                    <a:ext uri="{FF2B5EF4-FFF2-40B4-BE49-F238E27FC236}">
                      <a16:creationId xmlns:a16="http://schemas.microsoft.com/office/drawing/2014/main" id="{0E0E3804-CE3F-121C-7954-41189A1E3D91}"/>
                    </a:ext>
                  </a:extLst>
                </p14:cNvPr>
                <p14:cNvContentPartPr/>
                <p14:nvPr/>
              </p14:nvContentPartPr>
              <p14:xfrm>
                <a:off x="9456960" y="6020400"/>
                <a:ext cx="34200" cy="326520"/>
              </p14:xfrm>
            </p:contentPart>
          </mc:Choice>
          <mc:Fallback>
            <p:pic>
              <p:nvPicPr>
                <p:cNvPr id="1047" name="Ink 1046">
                  <a:extLst>
                    <a:ext uri="{FF2B5EF4-FFF2-40B4-BE49-F238E27FC236}">
                      <a16:creationId xmlns:a16="http://schemas.microsoft.com/office/drawing/2014/main" id="{0E0E3804-CE3F-121C-7954-41189A1E3D91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9446160" y="6009600"/>
                  <a:ext cx="55440" cy="34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1048" name="Ink 1047">
                  <a:extLst>
                    <a:ext uri="{FF2B5EF4-FFF2-40B4-BE49-F238E27FC236}">
                      <a16:creationId xmlns:a16="http://schemas.microsoft.com/office/drawing/2014/main" id="{9ACAFCF7-0AED-BAE2-11CE-70D63D40445D}"/>
                    </a:ext>
                  </a:extLst>
                </p14:cNvPr>
                <p14:cNvContentPartPr/>
                <p14:nvPr/>
              </p14:nvContentPartPr>
              <p14:xfrm>
                <a:off x="9364080" y="5926440"/>
                <a:ext cx="186480" cy="178920"/>
              </p14:xfrm>
            </p:contentPart>
          </mc:Choice>
          <mc:Fallback>
            <p:pic>
              <p:nvPicPr>
                <p:cNvPr id="1048" name="Ink 1047">
                  <a:extLst>
                    <a:ext uri="{FF2B5EF4-FFF2-40B4-BE49-F238E27FC236}">
                      <a16:creationId xmlns:a16="http://schemas.microsoft.com/office/drawing/2014/main" id="{9ACAFCF7-0AED-BAE2-11CE-70D63D40445D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9353301" y="5915640"/>
                  <a:ext cx="207679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1063" name="Ink 1062">
                  <a:extLst>
                    <a:ext uri="{FF2B5EF4-FFF2-40B4-BE49-F238E27FC236}">
                      <a16:creationId xmlns:a16="http://schemas.microsoft.com/office/drawing/2014/main" id="{41B5D884-776D-A815-9B7C-FD54131E52B7}"/>
                    </a:ext>
                  </a:extLst>
                </p14:cNvPr>
                <p14:cNvContentPartPr/>
                <p14:nvPr/>
              </p14:nvContentPartPr>
              <p14:xfrm>
                <a:off x="9364080" y="5934000"/>
                <a:ext cx="212040" cy="520200"/>
              </p14:xfrm>
            </p:contentPart>
          </mc:Choice>
          <mc:Fallback>
            <p:pic>
              <p:nvPicPr>
                <p:cNvPr id="1063" name="Ink 1062">
                  <a:extLst>
                    <a:ext uri="{FF2B5EF4-FFF2-40B4-BE49-F238E27FC236}">
                      <a16:creationId xmlns:a16="http://schemas.microsoft.com/office/drawing/2014/main" id="{41B5D884-776D-A815-9B7C-FD54131E52B7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9353280" y="5923200"/>
                  <a:ext cx="233280" cy="54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1064" name="Ink 1063">
                  <a:extLst>
                    <a:ext uri="{FF2B5EF4-FFF2-40B4-BE49-F238E27FC236}">
                      <a16:creationId xmlns:a16="http://schemas.microsoft.com/office/drawing/2014/main" id="{50159618-3EC4-2CE3-A35F-E9D7E0DEE77F}"/>
                    </a:ext>
                  </a:extLst>
                </p14:cNvPr>
                <p14:cNvContentPartPr/>
                <p14:nvPr/>
              </p14:nvContentPartPr>
              <p14:xfrm>
                <a:off x="6599280" y="5490120"/>
                <a:ext cx="153720" cy="410040"/>
              </p14:xfrm>
            </p:contentPart>
          </mc:Choice>
          <mc:Fallback>
            <p:pic>
              <p:nvPicPr>
                <p:cNvPr id="1064" name="Ink 1063">
                  <a:extLst>
                    <a:ext uri="{FF2B5EF4-FFF2-40B4-BE49-F238E27FC236}">
                      <a16:creationId xmlns:a16="http://schemas.microsoft.com/office/drawing/2014/main" id="{50159618-3EC4-2CE3-A35F-E9D7E0DEE77F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6584880" y="5475720"/>
                  <a:ext cx="182160" cy="43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1067" name="Ink 1066">
                  <a:extLst>
                    <a:ext uri="{FF2B5EF4-FFF2-40B4-BE49-F238E27FC236}">
                      <a16:creationId xmlns:a16="http://schemas.microsoft.com/office/drawing/2014/main" id="{9860F5FB-B0A7-0D19-6CF0-17670ADE23E3}"/>
                    </a:ext>
                  </a:extLst>
                </p14:cNvPr>
                <p14:cNvContentPartPr/>
                <p14:nvPr/>
              </p14:nvContentPartPr>
              <p14:xfrm>
                <a:off x="6323520" y="5196360"/>
                <a:ext cx="1394280" cy="1159920"/>
              </p14:xfrm>
            </p:contentPart>
          </mc:Choice>
          <mc:Fallback>
            <p:pic>
              <p:nvPicPr>
                <p:cNvPr id="1067" name="Ink 1066">
                  <a:extLst>
                    <a:ext uri="{FF2B5EF4-FFF2-40B4-BE49-F238E27FC236}">
                      <a16:creationId xmlns:a16="http://schemas.microsoft.com/office/drawing/2014/main" id="{9860F5FB-B0A7-0D19-6CF0-17670ADE23E3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6309120" y="5181960"/>
                  <a:ext cx="1422720" cy="1188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9">
            <p14:nvContentPartPr>
              <p14:cNvPr id="1070" name="Ink 1069">
                <a:extLst>
                  <a:ext uri="{FF2B5EF4-FFF2-40B4-BE49-F238E27FC236}">
                    <a16:creationId xmlns:a16="http://schemas.microsoft.com/office/drawing/2014/main" id="{D6603D70-E8A6-BF76-9799-3297A804DD35}"/>
                  </a:ext>
                </a:extLst>
              </p14:cNvPr>
              <p14:cNvContentPartPr/>
              <p14:nvPr/>
            </p14:nvContentPartPr>
            <p14:xfrm>
              <a:off x="8991480" y="3878760"/>
              <a:ext cx="343800" cy="434520"/>
            </p14:xfrm>
          </p:contentPart>
        </mc:Choice>
        <mc:Fallback>
          <p:pic>
            <p:nvPicPr>
              <p:cNvPr id="1070" name="Ink 1069">
                <a:extLst>
                  <a:ext uri="{FF2B5EF4-FFF2-40B4-BE49-F238E27FC236}">
                    <a16:creationId xmlns:a16="http://schemas.microsoft.com/office/drawing/2014/main" id="{D6603D70-E8A6-BF76-9799-3297A804DD35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8977095" y="3864360"/>
                <a:ext cx="372210" cy="462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173581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96C61E4-384A-1223-9397-6EA3048C08B7}"/>
              </a:ext>
            </a:extLst>
          </p:cNvPr>
          <p:cNvSpPr txBox="1"/>
          <p:nvPr/>
        </p:nvSpPr>
        <p:spPr>
          <a:xfrm>
            <a:off x="502104" y="384988"/>
            <a:ext cx="60987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>
                <a:hlinkClick r:id="rId2"/>
              </a:rPr>
              <a:t>https://www.youtube.com/watch?v=Ams4sEn50cw</a:t>
            </a:r>
            <a:br>
              <a:rPr lang="en-CA"/>
            </a:br>
            <a:r>
              <a:rPr lang="en-CA"/>
              <a:t>https://</a:t>
            </a:r>
            <a:r>
              <a:rPr lang="en-CA" err="1"/>
              <a:t>www.youtube.com</a:t>
            </a:r>
            <a:r>
              <a:rPr lang="en-CA"/>
              <a:t>/</a:t>
            </a:r>
            <a:r>
              <a:rPr lang="en-CA" err="1"/>
              <a:t>watch?v</a:t>
            </a:r>
            <a:r>
              <a:rPr lang="en-CA"/>
              <a:t>=n3RKsY2H-NE</a:t>
            </a:r>
          </a:p>
        </p:txBody>
      </p:sp>
    </p:spTree>
    <p:extLst>
      <p:ext uri="{BB962C8B-B14F-4D97-AF65-F5344CB8AC3E}">
        <p14:creationId xmlns:p14="http://schemas.microsoft.com/office/powerpoint/2010/main" val="33055726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29855B-40BD-87BD-D784-AB3AF35CB1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/>
              <a:t>Recommender systems</a:t>
            </a:r>
            <a:br>
              <a:rPr lang="en-CA"/>
            </a:br>
            <a:br>
              <a:rPr lang="en-CA"/>
            </a:br>
            <a:r>
              <a:rPr lang="en-CA"/>
              <a:t>Content based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1FA341-E47F-AB28-D134-18D8AFC6DE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968274"/>
            <a:ext cx="5867400" cy="4347489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1C98DA8-3A6B-3CD3-CA7F-5B7216944964}"/>
              </a:ext>
            </a:extLst>
          </p:cNvPr>
          <p:cNvGrpSpPr/>
          <p:nvPr/>
        </p:nvGrpSpPr>
        <p:grpSpPr>
          <a:xfrm>
            <a:off x="7535280" y="1268040"/>
            <a:ext cx="313560" cy="271440"/>
            <a:chOff x="7535280" y="1268040"/>
            <a:chExt cx="313560" cy="271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7A090FB0-6FC0-4CD9-5B3E-F5AC86E8070D}"/>
                    </a:ext>
                  </a:extLst>
                </p14:cNvPr>
                <p14:cNvContentPartPr/>
                <p14:nvPr/>
              </p14:nvContentPartPr>
              <p14:xfrm>
                <a:off x="7535280" y="1268040"/>
                <a:ext cx="161280" cy="27144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7A090FB0-6FC0-4CD9-5B3E-F5AC86E8070D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519800" y="1252560"/>
                  <a:ext cx="191880" cy="30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22099F69-4260-42FA-354B-95F31A21EE7D}"/>
                    </a:ext>
                  </a:extLst>
                </p14:cNvPr>
                <p14:cNvContentPartPr/>
                <p14:nvPr/>
              </p14:nvContentPartPr>
              <p14:xfrm>
                <a:off x="7797720" y="1459200"/>
                <a:ext cx="51120" cy="4068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22099F69-4260-42FA-354B-95F31A21EE7D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782240" y="1443582"/>
                  <a:ext cx="81720" cy="71553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6885C9B-FB2E-BB60-7BA7-94F10B4C19F9}"/>
              </a:ext>
            </a:extLst>
          </p:cNvPr>
          <p:cNvGrpSpPr/>
          <p:nvPr/>
        </p:nvGrpSpPr>
        <p:grpSpPr>
          <a:xfrm>
            <a:off x="7450320" y="1922160"/>
            <a:ext cx="339120" cy="255600"/>
            <a:chOff x="7450320" y="1922160"/>
            <a:chExt cx="339120" cy="255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11661245-9691-3FBD-97E9-AF824FCFEC52}"/>
                    </a:ext>
                  </a:extLst>
                </p14:cNvPr>
                <p14:cNvContentPartPr/>
                <p14:nvPr/>
              </p14:nvContentPartPr>
              <p14:xfrm>
                <a:off x="7450320" y="1922160"/>
                <a:ext cx="178200" cy="25560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11661245-9691-3FBD-97E9-AF824FCFEC52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434840" y="1906680"/>
                  <a:ext cx="208800" cy="28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3A4D9965-4DE5-0867-8FC4-8C691F4088F6}"/>
                    </a:ext>
                  </a:extLst>
                </p14:cNvPr>
                <p14:cNvContentPartPr/>
                <p14:nvPr/>
              </p14:nvContentPartPr>
              <p14:xfrm>
                <a:off x="7772160" y="2096760"/>
                <a:ext cx="17280" cy="2052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3A4D9965-4DE5-0867-8FC4-8C691F4088F6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756680" y="2081280"/>
                  <a:ext cx="47880" cy="51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4F6BC01F-58E6-EC6D-B572-4802CEB0DE89}"/>
              </a:ext>
            </a:extLst>
          </p:cNvPr>
          <p:cNvGrpSpPr/>
          <p:nvPr/>
        </p:nvGrpSpPr>
        <p:grpSpPr>
          <a:xfrm>
            <a:off x="8119200" y="1137000"/>
            <a:ext cx="3624480" cy="1175040"/>
            <a:chOff x="8119200" y="1137000"/>
            <a:chExt cx="3624480" cy="1175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CE728338-66B1-8D82-620D-2C07D5AC7160}"/>
                    </a:ext>
                  </a:extLst>
                </p14:cNvPr>
                <p14:cNvContentPartPr/>
                <p14:nvPr/>
              </p14:nvContentPartPr>
              <p14:xfrm>
                <a:off x="8119200" y="1365240"/>
                <a:ext cx="127440" cy="13536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CE728338-66B1-8D82-620D-2C07D5AC7160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103720" y="1349760"/>
                  <a:ext cx="15804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140DE0BE-083E-B7F2-7C2C-7B73C1A54234}"/>
                    </a:ext>
                  </a:extLst>
                </p14:cNvPr>
                <p14:cNvContentPartPr/>
                <p14:nvPr/>
              </p14:nvContentPartPr>
              <p14:xfrm>
                <a:off x="8297040" y="1378560"/>
                <a:ext cx="93600" cy="12744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140DE0BE-083E-B7F2-7C2C-7B73C1A54234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8281560" y="1363080"/>
                  <a:ext cx="12420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959CF191-3C0F-D1F5-F232-49EC1673E56B}"/>
                    </a:ext>
                  </a:extLst>
                </p14:cNvPr>
                <p14:cNvContentPartPr/>
                <p14:nvPr/>
              </p14:nvContentPartPr>
              <p14:xfrm>
                <a:off x="8415840" y="1365240"/>
                <a:ext cx="118800" cy="32904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959CF191-3C0F-D1F5-F232-49EC1673E56B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8400360" y="1349777"/>
                  <a:ext cx="149400" cy="35960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D223E7E4-CB1E-6733-F01E-53F4359D0D95}"/>
                    </a:ext>
                  </a:extLst>
                </p14:cNvPr>
                <p14:cNvContentPartPr/>
                <p14:nvPr/>
              </p14:nvContentPartPr>
              <p14:xfrm>
                <a:off x="8508720" y="1408440"/>
                <a:ext cx="322200" cy="14508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D223E7E4-CB1E-6733-F01E-53F4359D0D95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8493223" y="1392960"/>
                  <a:ext cx="352834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57D25BE8-C94E-E32A-DEEB-9EF213D9A871}"/>
                    </a:ext>
                  </a:extLst>
                </p14:cNvPr>
                <p14:cNvContentPartPr/>
                <p14:nvPr/>
              </p14:nvContentPartPr>
              <p14:xfrm>
                <a:off x="8864400" y="1311240"/>
                <a:ext cx="118800" cy="16848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57D25BE8-C94E-E32A-DEEB-9EF213D9A871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8848920" y="1295760"/>
                  <a:ext cx="14940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736642F1-1DE2-B986-AEC6-5B2C79C41EBD}"/>
                    </a:ext>
                  </a:extLst>
                </p14:cNvPr>
                <p14:cNvContentPartPr/>
                <p14:nvPr/>
              </p14:nvContentPartPr>
              <p14:xfrm>
                <a:off x="8999760" y="1354440"/>
                <a:ext cx="135720" cy="10512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736642F1-1DE2-B986-AEC6-5B2C79C41EBD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8984280" y="1338960"/>
                  <a:ext cx="16632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79822513-ED81-6D2A-08B9-4FCD94F3C271}"/>
                    </a:ext>
                  </a:extLst>
                </p14:cNvPr>
                <p14:cNvContentPartPr/>
                <p14:nvPr/>
              </p14:nvContentPartPr>
              <p14:xfrm>
                <a:off x="9321600" y="1196400"/>
                <a:ext cx="101880" cy="23652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79822513-ED81-6D2A-08B9-4FCD94F3C271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9306120" y="1180920"/>
                  <a:ext cx="132480" cy="2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7CABABDE-A372-61D6-6AA3-F462B0E19A1A}"/>
                    </a:ext>
                  </a:extLst>
                </p14:cNvPr>
                <p14:cNvContentPartPr/>
                <p14:nvPr/>
              </p14:nvContentPartPr>
              <p14:xfrm>
                <a:off x="9456960" y="1341120"/>
                <a:ext cx="169560" cy="10188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7CABABDE-A372-61D6-6AA3-F462B0E19A1A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9441480" y="1325640"/>
                  <a:ext cx="20016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6BA90288-1413-5358-2747-E9890ED8EA2D}"/>
                    </a:ext>
                  </a:extLst>
                </p14:cNvPr>
                <p14:cNvContentPartPr/>
                <p14:nvPr/>
              </p14:nvContentPartPr>
              <p14:xfrm>
                <a:off x="9643440" y="1137000"/>
                <a:ext cx="25920" cy="34920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6BA90288-1413-5358-2747-E9890ED8EA2D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9627960" y="1121520"/>
                  <a:ext cx="56520" cy="37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CFE2B691-D3C0-B2F6-2C73-338DB02055C9}"/>
                    </a:ext>
                  </a:extLst>
                </p14:cNvPr>
                <p14:cNvContentPartPr/>
                <p14:nvPr/>
              </p14:nvContentPartPr>
              <p14:xfrm>
                <a:off x="9592680" y="1338240"/>
                <a:ext cx="254520" cy="4068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CFE2B691-D3C0-B2F6-2C73-338DB02055C9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9577200" y="1322896"/>
                  <a:ext cx="285120" cy="7101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C6E3515D-F069-87C5-6AB8-B9E810BA7B21}"/>
                    </a:ext>
                  </a:extLst>
                </p14:cNvPr>
                <p14:cNvContentPartPr/>
                <p14:nvPr/>
              </p14:nvContentPartPr>
              <p14:xfrm>
                <a:off x="9744960" y="1365240"/>
                <a:ext cx="178200" cy="8748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C6E3515D-F069-87C5-6AB8-B9E810BA7B21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9729480" y="1349760"/>
                  <a:ext cx="20880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A542A994-5DEB-0E7A-3DAA-2FA0F247411E}"/>
                    </a:ext>
                  </a:extLst>
                </p14:cNvPr>
                <p14:cNvContentPartPr/>
                <p14:nvPr/>
              </p14:nvContentPartPr>
              <p14:xfrm>
                <a:off x="8127840" y="1922160"/>
                <a:ext cx="25920" cy="20844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A542A994-5DEB-0E7A-3DAA-2FA0F247411E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8112360" y="1906680"/>
                  <a:ext cx="5652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5B6F7FBF-94A9-CA36-5943-800EBDBE904C}"/>
                    </a:ext>
                  </a:extLst>
                </p14:cNvPr>
                <p14:cNvContentPartPr/>
                <p14:nvPr/>
              </p14:nvContentPartPr>
              <p14:xfrm>
                <a:off x="8153400" y="1841520"/>
                <a:ext cx="76680" cy="18828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5B6F7FBF-94A9-CA36-5943-800EBDBE904C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8137920" y="1826010"/>
                  <a:ext cx="107280" cy="21893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C6E20C79-4E50-3625-2483-DAD4E9AFA89F}"/>
                    </a:ext>
                  </a:extLst>
                </p14:cNvPr>
                <p14:cNvContentPartPr/>
                <p14:nvPr/>
              </p14:nvContentPartPr>
              <p14:xfrm>
                <a:off x="8263200" y="1878240"/>
                <a:ext cx="550800" cy="35316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C6E20C79-4E50-3625-2483-DAD4E9AFA89F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8247710" y="1862776"/>
                  <a:ext cx="581420" cy="38372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2A5104BC-A386-D064-F9AA-1A07A084A1A7}"/>
                    </a:ext>
                  </a:extLst>
                </p14:cNvPr>
                <p14:cNvContentPartPr/>
                <p14:nvPr/>
              </p14:nvContentPartPr>
              <p14:xfrm>
                <a:off x="8813640" y="1875360"/>
                <a:ext cx="398160" cy="18828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2A5104BC-A386-D064-F9AA-1A07A084A1A7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8798174" y="1859910"/>
                  <a:ext cx="428732" cy="21882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4028604B-5E8F-7794-725C-5EACACC0EE7B}"/>
                    </a:ext>
                  </a:extLst>
                </p14:cNvPr>
                <p14:cNvContentPartPr/>
                <p14:nvPr/>
              </p14:nvContentPartPr>
              <p14:xfrm>
                <a:off x="9224760" y="1875360"/>
                <a:ext cx="190440" cy="17172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4028604B-5E8F-7794-725C-5EACACC0EE7B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9209280" y="1859912"/>
                  <a:ext cx="221040" cy="20225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3282EF47-268B-892C-91E6-47842E022404}"/>
                    </a:ext>
                  </a:extLst>
                </p14:cNvPr>
                <p14:cNvContentPartPr/>
                <p14:nvPr/>
              </p14:nvContentPartPr>
              <p14:xfrm>
                <a:off x="9440040" y="1861680"/>
                <a:ext cx="84960" cy="6768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3282EF47-268B-892C-91E6-47842E022404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9424560" y="1846200"/>
                  <a:ext cx="11556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55BCB686-3775-6AE1-9633-EF6CDB28CD9B}"/>
                    </a:ext>
                  </a:extLst>
                </p14:cNvPr>
                <p14:cNvContentPartPr/>
                <p14:nvPr/>
              </p14:nvContentPartPr>
              <p14:xfrm>
                <a:off x="9541920" y="1902000"/>
                <a:ext cx="135720" cy="14148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55BCB686-3775-6AE1-9633-EF6CDB28CD9B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9526440" y="1886481"/>
                  <a:ext cx="166320" cy="17215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8440A198-EAE0-AF7A-D48E-205AC724EA68}"/>
                    </a:ext>
                  </a:extLst>
                </p14:cNvPr>
                <p14:cNvContentPartPr/>
                <p14:nvPr/>
              </p14:nvContentPartPr>
              <p14:xfrm>
                <a:off x="9702480" y="1915320"/>
                <a:ext cx="212040" cy="15480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8440A198-EAE0-AF7A-D48E-205AC724EA68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9687000" y="1899876"/>
                  <a:ext cx="242640" cy="18532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98DFCF86-765B-4A11-89F0-0196B0A4E56B}"/>
                    </a:ext>
                  </a:extLst>
                </p14:cNvPr>
                <p14:cNvContentPartPr/>
                <p14:nvPr/>
              </p14:nvContentPartPr>
              <p14:xfrm>
                <a:off x="9973560" y="1814880"/>
                <a:ext cx="25920" cy="2700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98DFCF86-765B-4A11-89F0-0196B0A4E56B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9958080" y="1799604"/>
                  <a:ext cx="56520" cy="5719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F08142CC-2C01-D11B-C654-3D00A674A428}"/>
                    </a:ext>
                  </a:extLst>
                </p14:cNvPr>
                <p14:cNvContentPartPr/>
                <p14:nvPr/>
              </p14:nvContentPartPr>
              <p14:xfrm>
                <a:off x="9999120" y="1935480"/>
                <a:ext cx="245880" cy="10764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F08142CC-2C01-D11B-C654-3D00A674A428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9983640" y="1920000"/>
                  <a:ext cx="27648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C4BF4A7C-E6D5-0588-763E-2001942B081C}"/>
                    </a:ext>
                  </a:extLst>
                </p14:cNvPr>
                <p14:cNvContentPartPr/>
                <p14:nvPr/>
              </p14:nvContentPartPr>
              <p14:xfrm>
                <a:off x="10219080" y="1949160"/>
                <a:ext cx="169560" cy="36288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C4BF4A7C-E6D5-0588-763E-2001942B081C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10203600" y="1933680"/>
                  <a:ext cx="200160" cy="39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2F09626A-3821-74A6-501C-75C9D4FA20D2}"/>
                    </a:ext>
                  </a:extLst>
                </p14:cNvPr>
                <p14:cNvContentPartPr/>
                <p14:nvPr/>
              </p14:nvContentPartPr>
              <p14:xfrm>
                <a:off x="10692840" y="1824600"/>
                <a:ext cx="85320" cy="31968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2F09626A-3821-74A6-501C-75C9D4FA20D2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10677425" y="1809120"/>
                  <a:ext cx="115791" cy="35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3FBEC33E-ECC7-58B6-0761-2B2528403163}"/>
                    </a:ext>
                  </a:extLst>
                </p14:cNvPr>
                <p14:cNvContentPartPr/>
                <p14:nvPr/>
              </p14:nvContentPartPr>
              <p14:xfrm>
                <a:off x="10684920" y="1868520"/>
                <a:ext cx="228960" cy="14796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3FBEC33E-ECC7-58B6-0761-2B2528403163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10669440" y="1853040"/>
                  <a:ext cx="25956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C1E6A41A-35EA-BF27-CA19-B5993F295D9D}"/>
                    </a:ext>
                  </a:extLst>
                </p14:cNvPr>
                <p14:cNvContentPartPr/>
                <p14:nvPr/>
              </p14:nvContentPartPr>
              <p14:xfrm>
                <a:off x="10981200" y="1908840"/>
                <a:ext cx="161280" cy="10764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C1E6A41A-35EA-BF27-CA19-B5993F295D9D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10965720" y="1893412"/>
                  <a:ext cx="191880" cy="13813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971EE3BE-AE52-937C-3A91-04F30873E527}"/>
                    </a:ext>
                  </a:extLst>
                </p14:cNvPr>
                <p14:cNvContentPartPr/>
                <p14:nvPr/>
              </p14:nvContentPartPr>
              <p14:xfrm>
                <a:off x="11133480" y="1761240"/>
                <a:ext cx="567720" cy="26208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971EE3BE-AE52-937C-3A91-04F30873E527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11117990" y="1745760"/>
                  <a:ext cx="598339" cy="29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49FB5247-FDA7-3A6F-C279-65343BAE2B5F}"/>
                    </a:ext>
                  </a:extLst>
                </p14:cNvPr>
                <p14:cNvContentPartPr/>
                <p14:nvPr/>
              </p14:nvContentPartPr>
              <p14:xfrm>
                <a:off x="10430760" y="1667280"/>
                <a:ext cx="169560" cy="59796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49FB5247-FDA7-3A6F-C279-65343BAE2B5F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10415313" y="1651800"/>
                  <a:ext cx="200095" cy="62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1CE14E36-05CC-A9F3-01EC-19AEBD93787B}"/>
                    </a:ext>
                  </a:extLst>
                </p14:cNvPr>
                <p14:cNvContentPartPr/>
                <p14:nvPr/>
              </p14:nvContentPartPr>
              <p14:xfrm>
                <a:off x="10524000" y="2143920"/>
                <a:ext cx="1219680" cy="6768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1CE14E36-05CC-A9F3-01EC-19AEBD93787B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10503480" y="2123400"/>
                  <a:ext cx="1260360" cy="108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7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AA8A306D-3076-D4B9-EBB4-2B67778AE801}"/>
                  </a:ext>
                </a:extLst>
              </p14:cNvPr>
              <p14:cNvContentPartPr/>
              <p14:nvPr/>
            </p14:nvContentPartPr>
            <p14:xfrm>
              <a:off x="9609600" y="3338760"/>
              <a:ext cx="1901520" cy="114480"/>
            </p14:xfrm>
          </p:contentPart>
        </mc:Choice>
        <mc:Fallback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AA8A306D-3076-D4B9-EBB4-2B67778AE801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9589080" y="3318240"/>
                <a:ext cx="1942200" cy="155160"/>
              </a:xfrm>
              <a:prstGeom prst="rect">
                <a:avLst/>
              </a:prstGeom>
            </p:spPr>
          </p:pic>
        </mc:Fallback>
      </mc:AlternateContent>
      <p:grpSp>
        <p:nvGrpSpPr>
          <p:cNvPr id="99" name="Group 98">
            <a:extLst>
              <a:ext uri="{FF2B5EF4-FFF2-40B4-BE49-F238E27FC236}">
                <a16:creationId xmlns:a16="http://schemas.microsoft.com/office/drawing/2014/main" id="{36C95489-A1BB-DE55-1367-EE89CDC4FFFB}"/>
              </a:ext>
            </a:extLst>
          </p:cNvPr>
          <p:cNvGrpSpPr/>
          <p:nvPr/>
        </p:nvGrpSpPr>
        <p:grpSpPr>
          <a:xfrm>
            <a:off x="7111920" y="2418240"/>
            <a:ext cx="4817880" cy="1777320"/>
            <a:chOff x="7111920" y="2418240"/>
            <a:chExt cx="4817880" cy="1777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9A5B83CD-11BF-F45B-27DF-4C155B9E8E3D}"/>
                    </a:ext>
                  </a:extLst>
                </p14:cNvPr>
                <p14:cNvContentPartPr/>
                <p14:nvPr/>
              </p14:nvContentPartPr>
              <p14:xfrm>
                <a:off x="7492800" y="2479440"/>
                <a:ext cx="105840" cy="29268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9A5B83CD-11BF-F45B-27DF-4C155B9E8E3D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7477267" y="2463960"/>
                  <a:ext cx="136544" cy="32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2A4A1E96-F533-D4AE-C473-C64AC43D58B6}"/>
                    </a:ext>
                  </a:extLst>
                </p14:cNvPr>
                <p14:cNvContentPartPr/>
                <p14:nvPr/>
              </p14:nvContentPartPr>
              <p14:xfrm>
                <a:off x="7730040" y="2681040"/>
                <a:ext cx="17280" cy="2700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2A4A1E96-F533-D4AE-C473-C64AC43D58B6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7714560" y="2665764"/>
                  <a:ext cx="47880" cy="5719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26404B7A-47EA-FC7B-1C1D-3CC32D5A9DBA}"/>
                    </a:ext>
                  </a:extLst>
                </p14:cNvPr>
                <p14:cNvContentPartPr/>
                <p14:nvPr/>
              </p14:nvContentPartPr>
              <p14:xfrm>
                <a:off x="8094000" y="2536320"/>
                <a:ext cx="609840" cy="22608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26404B7A-47EA-FC7B-1C1D-3CC32D5A9DBA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8078529" y="2520865"/>
                  <a:ext cx="640422" cy="25663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2B308392-4337-C102-5735-C44840510F6A}"/>
                    </a:ext>
                  </a:extLst>
                </p14:cNvPr>
                <p14:cNvContentPartPr/>
                <p14:nvPr/>
              </p14:nvContentPartPr>
              <p14:xfrm>
                <a:off x="8652720" y="2418240"/>
                <a:ext cx="474480" cy="64260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2B308392-4337-C102-5735-C44840510F6A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8637240" y="2402769"/>
                  <a:ext cx="505080" cy="67318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2351B209-90C3-AFEE-F825-DB0C36EE5D20}"/>
                    </a:ext>
                  </a:extLst>
                </p14:cNvPr>
                <p14:cNvContentPartPr/>
                <p14:nvPr/>
              </p14:nvContentPartPr>
              <p14:xfrm>
                <a:off x="9211440" y="2526240"/>
                <a:ext cx="186480" cy="21240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2351B209-90C3-AFEE-F825-DB0C36EE5D20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9195960" y="2510734"/>
                  <a:ext cx="217080" cy="24305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56589B39-D088-D71A-A12C-6A0E999AD345}"/>
                    </a:ext>
                  </a:extLst>
                </p14:cNvPr>
                <p14:cNvContentPartPr/>
                <p14:nvPr/>
              </p14:nvContentPartPr>
              <p14:xfrm>
                <a:off x="9423120" y="2553600"/>
                <a:ext cx="51120" cy="1368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56589B39-D088-D71A-A12C-6A0E999AD345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9407640" y="2538120"/>
                  <a:ext cx="8172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5A1F3F4E-7FBA-52E8-0FCF-AB4E19D2F57F}"/>
                    </a:ext>
                  </a:extLst>
                </p14:cNvPr>
                <p14:cNvContentPartPr/>
                <p14:nvPr/>
              </p14:nvContentPartPr>
              <p14:xfrm>
                <a:off x="9507720" y="2600400"/>
                <a:ext cx="68040" cy="15480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5A1F3F4E-7FBA-52E8-0FCF-AB4E19D2F57F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9492240" y="2584920"/>
                  <a:ext cx="9864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4FC472C7-FC96-45F8-721C-72DA35E840D0}"/>
                    </a:ext>
                  </a:extLst>
                </p14:cNvPr>
                <p14:cNvContentPartPr/>
                <p14:nvPr/>
              </p14:nvContentPartPr>
              <p14:xfrm>
                <a:off x="7501440" y="3070200"/>
                <a:ext cx="135720" cy="36972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4FC472C7-FC96-45F8-721C-72DA35E840D0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7480920" y="3049660"/>
                  <a:ext cx="176400" cy="41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F4F13E27-A5D8-C39C-C55A-B81D26BA8507}"/>
                    </a:ext>
                  </a:extLst>
                </p14:cNvPr>
                <p14:cNvContentPartPr/>
                <p14:nvPr/>
              </p14:nvContentPartPr>
              <p14:xfrm>
                <a:off x="7780800" y="3379080"/>
                <a:ext cx="42840" cy="2700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F4F13E27-A5D8-C39C-C55A-B81D26BA8507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7760280" y="3358560"/>
                  <a:ext cx="8352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9059DAF2-D96F-5045-B3AD-534BB5ECA828}"/>
                    </a:ext>
                  </a:extLst>
                </p14:cNvPr>
                <p14:cNvContentPartPr/>
                <p14:nvPr/>
              </p14:nvContentPartPr>
              <p14:xfrm>
                <a:off x="8178600" y="3211320"/>
                <a:ext cx="186480" cy="22572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9059DAF2-D96F-5045-B3AD-534BB5ECA828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8163120" y="3195840"/>
                  <a:ext cx="21708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60D21735-7C95-CA1B-D7EA-5475BF0B2E3F}"/>
                    </a:ext>
                  </a:extLst>
                </p14:cNvPr>
                <p14:cNvContentPartPr/>
                <p14:nvPr/>
              </p14:nvContentPartPr>
              <p14:xfrm>
                <a:off x="8432760" y="3204480"/>
                <a:ext cx="169560" cy="23544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60D21735-7C95-CA1B-D7EA-5475BF0B2E3F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8417280" y="3188976"/>
                  <a:ext cx="200160" cy="26608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CD22B487-5B3A-95CE-BB70-7668F35A5715}"/>
                    </a:ext>
                  </a:extLst>
                </p14:cNvPr>
                <p14:cNvContentPartPr/>
                <p14:nvPr/>
              </p14:nvContentPartPr>
              <p14:xfrm>
                <a:off x="8813640" y="3352080"/>
                <a:ext cx="225360" cy="2736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CD22B487-5B3A-95CE-BB70-7668F35A5715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8798160" y="3336600"/>
                  <a:ext cx="25596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CC7EA38B-D012-9E87-DD7F-86E50E7C18E1}"/>
                    </a:ext>
                  </a:extLst>
                </p14:cNvPr>
                <p14:cNvContentPartPr/>
                <p14:nvPr/>
              </p14:nvContentPartPr>
              <p14:xfrm>
                <a:off x="9008400" y="3264960"/>
                <a:ext cx="135720" cy="16164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CC7EA38B-D012-9E87-DD7F-86E50E7C18E1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8992961" y="3249480"/>
                  <a:ext cx="166239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DEF79451-7A98-3BD7-238D-51A9BAAAFC1B}"/>
                    </a:ext>
                  </a:extLst>
                </p14:cNvPr>
                <p14:cNvContentPartPr/>
                <p14:nvPr/>
              </p14:nvContentPartPr>
              <p14:xfrm>
                <a:off x="9550200" y="3097200"/>
                <a:ext cx="110520" cy="36972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DEF79451-7A98-3BD7-238D-51A9BAAAFC1B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9534669" y="3081720"/>
                  <a:ext cx="141220" cy="40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7E324D14-288E-7A13-8E90-9929BE9B7979}"/>
                    </a:ext>
                  </a:extLst>
                </p14:cNvPr>
                <p14:cNvContentPartPr/>
                <p14:nvPr/>
              </p14:nvContentPartPr>
              <p14:xfrm>
                <a:off x="9516360" y="3261000"/>
                <a:ext cx="212040" cy="9792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7E324D14-288E-7A13-8E90-9929BE9B7979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9500880" y="3245520"/>
                  <a:ext cx="24264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8C251DB1-3CDF-F1C1-1EE3-C2B0791FE001}"/>
                    </a:ext>
                  </a:extLst>
                </p14:cNvPr>
                <p14:cNvContentPartPr/>
                <p14:nvPr/>
              </p14:nvContentPartPr>
              <p14:xfrm>
                <a:off x="9744960" y="3124200"/>
                <a:ext cx="34200" cy="1368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8C251DB1-3CDF-F1C1-1EE3-C2B0791FE001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9729641" y="3108720"/>
                  <a:ext cx="64481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FCAABA40-A38B-C079-6EBC-59C85DA39D53}"/>
                    </a:ext>
                  </a:extLst>
                </p14:cNvPr>
                <p14:cNvContentPartPr/>
                <p14:nvPr/>
              </p14:nvContentPartPr>
              <p14:xfrm>
                <a:off x="9855120" y="3050040"/>
                <a:ext cx="42840" cy="27288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FCAABA40-A38B-C079-6EBC-59C85DA39D53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9839640" y="3034560"/>
                  <a:ext cx="73440" cy="30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2427BAF6-D398-3950-248C-540D69634562}"/>
                    </a:ext>
                  </a:extLst>
                </p14:cNvPr>
                <p14:cNvContentPartPr/>
                <p14:nvPr/>
              </p14:nvContentPartPr>
              <p14:xfrm>
                <a:off x="9982200" y="3010080"/>
                <a:ext cx="25920" cy="28908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2427BAF6-D398-3950-248C-540D69634562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9966720" y="2994600"/>
                  <a:ext cx="56520" cy="31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401565FD-B5D0-8256-78FD-3549B78DAEE5}"/>
                    </a:ext>
                  </a:extLst>
                </p14:cNvPr>
                <p14:cNvContentPartPr/>
                <p14:nvPr/>
              </p14:nvContentPartPr>
              <p14:xfrm>
                <a:off x="9982200" y="3063720"/>
                <a:ext cx="500040" cy="20556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401565FD-B5D0-8256-78FD-3549B78DAEE5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9966720" y="3048240"/>
                  <a:ext cx="53064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BD12AE5D-73CF-E776-73B6-888F1C45F38B}"/>
                    </a:ext>
                  </a:extLst>
                </p14:cNvPr>
                <p14:cNvContentPartPr/>
                <p14:nvPr/>
              </p14:nvContentPartPr>
              <p14:xfrm>
                <a:off x="10430760" y="3036720"/>
                <a:ext cx="34200" cy="2700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BD12AE5D-73CF-E776-73B6-888F1C45F38B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10415441" y="3021240"/>
                  <a:ext cx="64481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9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AC55979A-88F9-3914-A7CE-F347E8C08468}"/>
                    </a:ext>
                  </a:extLst>
                </p14:cNvPr>
                <p14:cNvContentPartPr/>
                <p14:nvPr/>
              </p14:nvContentPartPr>
              <p14:xfrm>
                <a:off x="10574760" y="3089640"/>
                <a:ext cx="144360" cy="16236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AC55979A-88F9-3914-A7CE-F347E8C08468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10559280" y="3074160"/>
                  <a:ext cx="17496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1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712EB86E-25BC-0B8A-7F11-82510BBF03DC}"/>
                    </a:ext>
                  </a:extLst>
                </p14:cNvPr>
                <p14:cNvContentPartPr/>
                <p14:nvPr/>
              </p14:nvContentPartPr>
              <p14:xfrm>
                <a:off x="10752600" y="3106920"/>
                <a:ext cx="330480" cy="47124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712EB86E-25BC-0B8A-7F11-82510BBF03DC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10737120" y="3091452"/>
                  <a:ext cx="361080" cy="50181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3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929A536C-44B2-87E9-42B2-C132F0C9F85F}"/>
                    </a:ext>
                  </a:extLst>
                </p14:cNvPr>
                <p14:cNvContentPartPr/>
                <p14:nvPr/>
              </p14:nvContentPartPr>
              <p14:xfrm>
                <a:off x="11142120" y="3104040"/>
                <a:ext cx="110520" cy="18504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929A536C-44B2-87E9-42B2-C132F0C9F85F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11126640" y="3088560"/>
                  <a:ext cx="14112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5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C0C239DE-F5D3-AD0D-04F2-60B84B9C5987}"/>
                    </a:ext>
                  </a:extLst>
                </p14:cNvPr>
                <p14:cNvContentPartPr/>
                <p14:nvPr/>
              </p14:nvContentPartPr>
              <p14:xfrm>
                <a:off x="11294400" y="2969760"/>
                <a:ext cx="487800" cy="52452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C0C239DE-F5D3-AD0D-04F2-60B84B9C5987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11278920" y="2954280"/>
                  <a:ext cx="518400" cy="55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7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2283729D-23E2-B4BE-89E9-D6E417B4721D}"/>
                    </a:ext>
                  </a:extLst>
                </p14:cNvPr>
                <p14:cNvContentPartPr/>
                <p14:nvPr/>
              </p14:nvContentPartPr>
              <p14:xfrm>
                <a:off x="8771160" y="3533520"/>
                <a:ext cx="804600" cy="34560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2283729D-23E2-B4BE-89E9-D6E417B4721D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8755680" y="3518040"/>
                  <a:ext cx="835200" cy="37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9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242FBF4B-B0B1-86B2-0507-7AD3ADEAB42C}"/>
                    </a:ext>
                  </a:extLst>
                </p14:cNvPr>
                <p14:cNvContentPartPr/>
                <p14:nvPr/>
              </p14:nvContentPartPr>
              <p14:xfrm>
                <a:off x="9525000" y="3573840"/>
                <a:ext cx="238320" cy="18828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242FBF4B-B0B1-86B2-0507-7AD3ADEAB42C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9509520" y="3558360"/>
                  <a:ext cx="26892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1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0DC0FF41-495E-40E8-10E7-F4C486AE2E60}"/>
                    </a:ext>
                  </a:extLst>
                </p14:cNvPr>
                <p14:cNvContentPartPr/>
                <p14:nvPr/>
              </p14:nvContentPartPr>
              <p14:xfrm>
                <a:off x="8766480" y="3607320"/>
                <a:ext cx="1368360" cy="58824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0DC0FF41-495E-40E8-10E7-F4C486AE2E60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8750996" y="3591840"/>
                  <a:ext cx="1398968" cy="61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3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E5407E30-EF5D-215A-82C1-9AF1D52ABAE5}"/>
                    </a:ext>
                  </a:extLst>
                </p14:cNvPr>
                <p14:cNvContentPartPr/>
                <p14:nvPr/>
              </p14:nvContentPartPr>
              <p14:xfrm>
                <a:off x="10058160" y="3573840"/>
                <a:ext cx="263880" cy="22176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E5407E30-EF5D-215A-82C1-9AF1D52ABAE5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10042680" y="3558360"/>
                  <a:ext cx="29448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5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85A6F825-5B93-008F-6F49-0DD5135DC15E}"/>
                    </a:ext>
                  </a:extLst>
                </p14:cNvPr>
                <p14:cNvContentPartPr/>
                <p14:nvPr/>
              </p14:nvContentPartPr>
              <p14:xfrm>
                <a:off x="7111920" y="2835120"/>
                <a:ext cx="4817880" cy="105480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85A6F825-5B93-008F-6F49-0DD5135DC15E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7091400" y="2814600"/>
                  <a:ext cx="4858560" cy="10954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7307148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FB0260-7673-CC59-A3C3-E2039F5291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AF21F-584F-418C-086D-199CF0FEB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/>
              <a:t>Recommender systems</a:t>
            </a:r>
            <a:br>
              <a:rPr lang="en-CA"/>
            </a:br>
            <a:br>
              <a:rPr lang="en-CA"/>
            </a:br>
            <a:r>
              <a:rPr lang="en-CA"/>
              <a:t>Content based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E09295-3FC2-BA69-CAC1-554EF57304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968274"/>
            <a:ext cx="5867400" cy="434748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0614727-7C2D-B01C-13F5-48508C135412}"/>
              </a:ext>
            </a:extLst>
          </p:cNvPr>
          <p:cNvSpPr txBox="1"/>
          <p:nvPr/>
        </p:nvSpPr>
        <p:spPr>
          <a:xfrm>
            <a:off x="7040441" y="1027906"/>
            <a:ext cx="60974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/>
              <a:t>Collaborative content</a:t>
            </a:r>
          </a:p>
        </p:txBody>
      </p:sp>
    </p:spTree>
    <p:extLst>
      <p:ext uri="{BB962C8B-B14F-4D97-AF65-F5344CB8AC3E}">
        <p14:creationId xmlns:p14="http://schemas.microsoft.com/office/powerpoint/2010/main" val="12204349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E7E3778-1106-D649-DA3B-1A4427FE589A}"/>
              </a:ext>
            </a:extLst>
          </p:cNvPr>
          <p:cNvSpPr txBox="1"/>
          <p:nvPr/>
        </p:nvSpPr>
        <p:spPr>
          <a:xfrm>
            <a:off x="709952" y="765785"/>
            <a:ext cx="1037170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 rtl="0" fontAlgn="base">
              <a:buFont typeface="Arial" panose="020B0604020202020204" pitchFamily="34" charset="0"/>
              <a:buChar char="•"/>
            </a:pPr>
            <a:r>
              <a:rPr lang="en-GB" sz="2400" b="0" i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Describe how some important unsupervised learning models learn and are deployed (k means, </a:t>
            </a:r>
            <a:r>
              <a:rPr lang="en-GB" sz="2400" b="0" i="1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pca</a:t>
            </a:r>
            <a:r>
              <a:rPr lang="en-GB" sz="2400" b="0" i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association rules, subset evaluation, recommender system’s filtering )</a:t>
            </a:r>
            <a:r>
              <a:rPr lang="en-GB" sz="2400" b="0" i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</a:t>
            </a:r>
            <a:endParaRPr lang="en-GB" sz="240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endParaRPr lang="en-GB" sz="2400" b="0" i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342900" indent="-342900" algn="l" rtl="0" fontAlgn="base">
              <a:buFont typeface="Arial" panose="020B0604020202020204" pitchFamily="34" charset="0"/>
              <a:buChar char="•"/>
            </a:pPr>
            <a:r>
              <a:rPr lang="en-GB" sz="2400" b="0" i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Understand aspects of feature extraction and dimensionality reduction to improve model's performance</a:t>
            </a:r>
            <a:r>
              <a:rPr lang="en-GB" sz="2400" b="0" i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l" rtl="0" fontAlgn="base"/>
            <a:endParaRPr lang="en-GB" sz="2400" b="0" i="1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342900" indent="-342900" algn="l" rtl="0" fontAlgn="base">
              <a:buFont typeface="Arial" panose="020B0604020202020204" pitchFamily="34" charset="0"/>
              <a:buChar char="•"/>
            </a:pPr>
            <a:r>
              <a:rPr lang="en-GB" sz="2400" b="0" i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Analyse and discuss model selection in unsupervised learning</a:t>
            </a:r>
            <a:r>
              <a:rPr lang="en-GB" sz="2400" b="0" i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l" rtl="0" fontAlgn="base"/>
            <a:endParaRPr lang="en-GB" sz="2400" b="0" i="1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342900" indent="-342900" algn="l" rtl="0" fontAlgn="base">
              <a:buFont typeface="Arial" panose="020B0604020202020204" pitchFamily="34" charset="0"/>
              <a:buChar char="•"/>
            </a:pPr>
            <a:r>
              <a:rPr lang="en-GB" sz="2400" b="0" i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Design prototypes for clustering, dimensionality reduction, and recommender systems, problems using low code/no code tools.</a:t>
            </a:r>
            <a:r>
              <a:rPr lang="en-GB" sz="2400" b="0" i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l" rtl="0" fontAlgn="base"/>
            <a:r>
              <a:rPr lang="en-GB" sz="2400" b="0" i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</a:t>
            </a:r>
            <a:endParaRPr lang="en-GB" sz="2400" b="0" i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79493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FF5BF83-8F8C-2F9C-7E93-80664239DA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686" y="1758433"/>
            <a:ext cx="5502729" cy="33411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974AB6E-6760-974C-C399-4DCF95F462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0767" y="1758433"/>
            <a:ext cx="6031120" cy="3341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0190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B5B606-3732-F592-2C1A-5BC5C21FA8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DB1AC5-F29E-21AF-5BAA-CC67083F27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89391"/>
            <a:ext cx="10515600" cy="5650213"/>
          </a:xfrm>
        </p:spPr>
        <p:txBody>
          <a:bodyPr>
            <a:normAutofit/>
          </a:bodyPr>
          <a:lstStyle/>
          <a:p>
            <a:r>
              <a:rPr lang="en-CA"/>
              <a:t>Some models </a:t>
            </a:r>
          </a:p>
          <a:p>
            <a:r>
              <a:rPr lang="en-CA"/>
              <a:t> k means</a:t>
            </a:r>
          </a:p>
          <a:p>
            <a:r>
              <a:rPr lang="en-CA"/>
              <a:t>PCA, subset selection</a:t>
            </a:r>
          </a:p>
          <a:p>
            <a:r>
              <a:rPr lang="en-CA"/>
              <a:t>Association rules</a:t>
            </a:r>
          </a:p>
          <a:p>
            <a:r>
              <a:rPr lang="en-CA"/>
              <a:t>Evaluation of these models</a:t>
            </a:r>
          </a:p>
          <a:p>
            <a:r>
              <a:rPr lang="en-CA"/>
              <a:t>Recommendation systems</a:t>
            </a:r>
          </a:p>
          <a:p>
            <a:pPr marL="0" indent="0">
              <a:buNone/>
            </a:pP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960042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DA77E29-4313-B1AE-A9C6-581C3DF411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069004"/>
            <a:ext cx="7772400" cy="4719992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7E075015-CA7E-84CE-F24E-7F4570F2ABD0}"/>
                  </a:ext>
                </a:extLst>
              </p14:cNvPr>
              <p14:cNvContentPartPr/>
              <p14:nvPr/>
            </p14:nvContentPartPr>
            <p14:xfrm>
              <a:off x="4264049" y="4930927"/>
              <a:ext cx="261360" cy="615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7E075015-CA7E-84CE-F24E-7F4570F2ABD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253249" y="4920127"/>
                <a:ext cx="282600" cy="82800"/>
              </a:xfrm>
              <a:prstGeom prst="rect">
                <a:avLst/>
              </a:prstGeom>
            </p:spPr>
          </p:pic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76506DE0-E42D-D2F1-C147-10FA0A83AE7A}"/>
              </a:ext>
            </a:extLst>
          </p:cNvPr>
          <p:cNvGrpSpPr/>
          <p:nvPr/>
        </p:nvGrpSpPr>
        <p:grpSpPr>
          <a:xfrm>
            <a:off x="6938849" y="3897007"/>
            <a:ext cx="1410840" cy="708840"/>
            <a:chOff x="6938849" y="3897007"/>
            <a:chExt cx="1410840" cy="708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2ED4B785-5E0A-31DA-D35B-2A72C443274E}"/>
                    </a:ext>
                  </a:extLst>
                </p14:cNvPr>
                <p14:cNvContentPartPr/>
                <p14:nvPr/>
              </p14:nvContentPartPr>
              <p14:xfrm>
                <a:off x="6938849" y="4321087"/>
                <a:ext cx="141840" cy="28476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2ED4B785-5E0A-31DA-D35B-2A72C443274E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928049" y="4310287"/>
                  <a:ext cx="163080" cy="30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D86402AF-13A3-62AD-B050-58AFB9D64769}"/>
                    </a:ext>
                  </a:extLst>
                </p14:cNvPr>
                <p14:cNvContentPartPr/>
                <p14:nvPr/>
              </p14:nvContentPartPr>
              <p14:xfrm>
                <a:off x="7041449" y="4341607"/>
                <a:ext cx="282240" cy="20340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D86402AF-13A3-62AD-B050-58AFB9D64769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030649" y="4330807"/>
                  <a:ext cx="30348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86134677-716D-E5BC-5E6E-8B5DCACA6481}"/>
                    </a:ext>
                  </a:extLst>
                </p14:cNvPr>
                <p14:cNvContentPartPr/>
                <p14:nvPr/>
              </p14:nvContentPartPr>
              <p14:xfrm>
                <a:off x="7349249" y="4185367"/>
                <a:ext cx="256680" cy="24444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86134677-716D-E5BC-5E6E-8B5DCACA6481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338464" y="4174551"/>
                  <a:ext cx="277890" cy="26571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F24461BD-80A6-0B65-BD4A-F89C25622F7B}"/>
                    </a:ext>
                  </a:extLst>
                </p14:cNvPr>
                <p14:cNvContentPartPr/>
                <p14:nvPr/>
              </p14:nvContentPartPr>
              <p14:xfrm>
                <a:off x="7614209" y="4172047"/>
                <a:ext cx="34560" cy="2700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F24461BD-80A6-0B65-BD4A-F89C25622F7B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603409" y="4161247"/>
                  <a:ext cx="5580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31862657-2E38-CADF-0E0C-D519D783AF43}"/>
                    </a:ext>
                  </a:extLst>
                </p14:cNvPr>
                <p14:cNvContentPartPr/>
                <p14:nvPr/>
              </p14:nvContentPartPr>
              <p14:xfrm>
                <a:off x="7673969" y="4145047"/>
                <a:ext cx="154080" cy="13212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31862657-2E38-CADF-0E0C-D519D783AF43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7663194" y="4134247"/>
                  <a:ext cx="17527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04AC711D-977A-DE10-95F3-D0415BDA84B6}"/>
                    </a:ext>
                  </a:extLst>
                </p14:cNvPr>
                <p14:cNvContentPartPr/>
                <p14:nvPr/>
              </p14:nvContentPartPr>
              <p14:xfrm>
                <a:off x="7725089" y="3968647"/>
                <a:ext cx="145800" cy="32580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04AC711D-977A-DE10-95F3-D0415BDA84B6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7714262" y="3957847"/>
                  <a:ext cx="167093" cy="34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AFDF764D-5714-B78D-4521-FDC8B5363696}"/>
                    </a:ext>
                  </a:extLst>
                </p14:cNvPr>
                <p14:cNvContentPartPr/>
                <p14:nvPr/>
              </p14:nvContentPartPr>
              <p14:xfrm>
                <a:off x="7836329" y="4052887"/>
                <a:ext cx="145800" cy="17388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AFDF764D-5714-B78D-4521-FDC8B5363696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825529" y="4042065"/>
                  <a:ext cx="167040" cy="19516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1FF96E57-914B-9CEC-C7AF-65D352D38C0F}"/>
                    </a:ext>
                  </a:extLst>
                </p14:cNvPr>
                <p14:cNvContentPartPr/>
                <p14:nvPr/>
              </p14:nvContentPartPr>
              <p14:xfrm>
                <a:off x="7947569" y="4005367"/>
                <a:ext cx="25920" cy="7848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1FF96E57-914B-9CEC-C7AF-65D352D38C0F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7936769" y="3994567"/>
                  <a:ext cx="4716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A9B5988B-9D5E-0826-936B-2A5EA39901D2}"/>
                    </a:ext>
                  </a:extLst>
                </p14:cNvPr>
                <p14:cNvContentPartPr/>
                <p14:nvPr/>
              </p14:nvContentPartPr>
              <p14:xfrm>
                <a:off x="8007329" y="3897007"/>
                <a:ext cx="342360" cy="22104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A9B5988B-9D5E-0826-936B-2A5EA39901D2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7996529" y="3886207"/>
                  <a:ext cx="363600" cy="242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AB4D6D1-5BB5-7F63-04DB-A289B0E7D46E}"/>
              </a:ext>
            </a:extLst>
          </p:cNvPr>
          <p:cNvGrpSpPr/>
          <p:nvPr/>
        </p:nvGrpSpPr>
        <p:grpSpPr>
          <a:xfrm>
            <a:off x="6315329" y="4971607"/>
            <a:ext cx="273960" cy="637200"/>
            <a:chOff x="6315329" y="4971607"/>
            <a:chExt cx="273960" cy="637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41C4AAFC-3283-1C65-317D-6150D7E5943A}"/>
                    </a:ext>
                  </a:extLst>
                </p14:cNvPr>
                <p14:cNvContentPartPr/>
                <p14:nvPr/>
              </p14:nvContentPartPr>
              <p14:xfrm>
                <a:off x="6315329" y="4971607"/>
                <a:ext cx="273960" cy="6156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41C4AAFC-3283-1C65-317D-6150D7E5943A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6304529" y="4960807"/>
                  <a:ext cx="29520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B1A35290-50A9-26C4-C2A8-7A09CB468C1B}"/>
                    </a:ext>
                  </a:extLst>
                </p14:cNvPr>
                <p14:cNvContentPartPr/>
                <p14:nvPr/>
              </p14:nvContentPartPr>
              <p14:xfrm>
                <a:off x="6426209" y="5100127"/>
                <a:ext cx="111600" cy="50868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B1A35290-50A9-26C4-C2A8-7A09CB468C1B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6415374" y="5089319"/>
                  <a:ext cx="132909" cy="529935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F9CE29E0-DB80-F4D0-638B-B3CC6A19871D}"/>
                  </a:ext>
                </a:extLst>
              </p14:cNvPr>
              <p14:cNvContentPartPr/>
              <p14:nvPr/>
            </p14:nvContentPartPr>
            <p14:xfrm>
              <a:off x="4845449" y="2443687"/>
              <a:ext cx="663120" cy="11556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F9CE29E0-DB80-F4D0-638B-B3CC6A19871D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4831049" y="2429287"/>
                <a:ext cx="691560" cy="144000"/>
              </a:xfrm>
              <a:prstGeom prst="rect">
                <a:avLst/>
              </a:prstGeom>
            </p:spPr>
          </p:pic>
        </mc:Fallback>
      </mc:AlternateContent>
      <p:grpSp>
        <p:nvGrpSpPr>
          <p:cNvPr id="38" name="Group 37">
            <a:extLst>
              <a:ext uri="{FF2B5EF4-FFF2-40B4-BE49-F238E27FC236}">
                <a16:creationId xmlns:a16="http://schemas.microsoft.com/office/drawing/2014/main" id="{EFF4DF73-D10B-D112-9EEE-C3CAA61830F4}"/>
              </a:ext>
            </a:extLst>
          </p:cNvPr>
          <p:cNvGrpSpPr/>
          <p:nvPr/>
        </p:nvGrpSpPr>
        <p:grpSpPr>
          <a:xfrm>
            <a:off x="6691169" y="1088647"/>
            <a:ext cx="2025720" cy="1016640"/>
            <a:chOff x="6691169" y="1088647"/>
            <a:chExt cx="2025720" cy="1016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917A5A6B-2EE2-99BC-4AD9-A9901A8465D3}"/>
                    </a:ext>
                  </a:extLst>
                </p14:cNvPr>
                <p14:cNvContentPartPr/>
                <p14:nvPr/>
              </p14:nvContentPartPr>
              <p14:xfrm>
                <a:off x="6691169" y="1427767"/>
                <a:ext cx="196920" cy="21132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917A5A6B-2EE2-99BC-4AD9-A9901A8465D3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6680369" y="1416967"/>
                  <a:ext cx="21816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216D5502-7746-1B37-B010-483B43E68F71}"/>
                    </a:ext>
                  </a:extLst>
                </p14:cNvPr>
                <p14:cNvContentPartPr/>
                <p14:nvPr/>
              </p14:nvContentPartPr>
              <p14:xfrm>
                <a:off x="6887729" y="1308607"/>
                <a:ext cx="290880" cy="24084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216D5502-7746-1B37-B010-483B43E68F71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6876929" y="1297807"/>
                  <a:ext cx="312120" cy="26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F0FAEDD9-A948-F06B-3A70-3236669A08D5}"/>
                    </a:ext>
                  </a:extLst>
                </p14:cNvPr>
                <p14:cNvContentPartPr/>
                <p14:nvPr/>
              </p14:nvContentPartPr>
              <p14:xfrm>
                <a:off x="7144049" y="1278727"/>
                <a:ext cx="145800" cy="10872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F0FAEDD9-A948-F06B-3A70-3236669A08D5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7133222" y="1267927"/>
                  <a:ext cx="167093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DA08B3A9-5CC3-CB58-5C15-F245596C6FF1}"/>
                    </a:ext>
                  </a:extLst>
                </p14:cNvPr>
                <p14:cNvContentPartPr/>
                <p14:nvPr/>
              </p14:nvContentPartPr>
              <p14:xfrm>
                <a:off x="7250609" y="1230847"/>
                <a:ext cx="141840" cy="14292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DA08B3A9-5CC3-CB58-5C15-F245596C6FF1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7239809" y="1220047"/>
                  <a:ext cx="16308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4ACF1BAB-E5A4-5E72-1C91-C0EBFC514F93}"/>
                    </a:ext>
                  </a:extLst>
                </p14:cNvPr>
                <p14:cNvContentPartPr/>
                <p14:nvPr/>
              </p14:nvContentPartPr>
              <p14:xfrm>
                <a:off x="7340609" y="1170007"/>
                <a:ext cx="77400" cy="25812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4ACF1BAB-E5A4-5E72-1C91-C0EBFC514F93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7329759" y="1159207"/>
                  <a:ext cx="98739" cy="27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5CA57AF1-EB2B-6F3A-6E96-DA6AFEEC02E5}"/>
                    </a:ext>
                  </a:extLst>
                </p14:cNvPr>
                <p14:cNvContentPartPr/>
                <p14:nvPr/>
              </p14:nvContentPartPr>
              <p14:xfrm>
                <a:off x="7374809" y="1180087"/>
                <a:ext cx="325080" cy="15984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5CA57AF1-EB2B-6F3A-6E96-DA6AFEEC02E5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7364009" y="1169287"/>
                  <a:ext cx="34632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6340852B-A1DE-2010-05CA-78D88A9A4AF8}"/>
                    </a:ext>
                  </a:extLst>
                </p14:cNvPr>
                <p14:cNvContentPartPr/>
                <p14:nvPr/>
              </p14:nvContentPartPr>
              <p14:xfrm>
                <a:off x="7712849" y="1139047"/>
                <a:ext cx="106560" cy="9576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6340852B-A1DE-2010-05CA-78D88A9A4AF8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7702049" y="1128247"/>
                  <a:ext cx="12780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6FD28D1B-2175-C0A2-EF98-97C57335E767}"/>
                    </a:ext>
                  </a:extLst>
                </p14:cNvPr>
                <p14:cNvContentPartPr/>
                <p14:nvPr/>
              </p14:nvContentPartPr>
              <p14:xfrm>
                <a:off x="7759289" y="1115647"/>
                <a:ext cx="43200" cy="720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6FD28D1B-2175-C0A2-EF98-97C57335E767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7748489" y="1104847"/>
                  <a:ext cx="6444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63059318-51D5-0D17-9ED8-7D103D02A9C9}"/>
                    </a:ext>
                  </a:extLst>
                </p14:cNvPr>
                <p14:cNvContentPartPr/>
                <p14:nvPr/>
              </p14:nvContentPartPr>
              <p14:xfrm>
                <a:off x="7827689" y="1095487"/>
                <a:ext cx="273960" cy="23076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63059318-51D5-0D17-9ED8-7D103D02A9C9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7816875" y="1084687"/>
                  <a:ext cx="295228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46BF434F-4E16-6CB7-56F9-91F1B3867D84}"/>
                    </a:ext>
                  </a:extLst>
                </p14:cNvPr>
                <p14:cNvContentPartPr/>
                <p14:nvPr/>
              </p14:nvContentPartPr>
              <p14:xfrm>
                <a:off x="8104889" y="1088647"/>
                <a:ext cx="124920" cy="17640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46BF434F-4E16-6CB7-56F9-91F1B3867D84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8094058" y="1077847"/>
                  <a:ext cx="146221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87BBD739-F00F-466A-BCCB-C99C6549DBC5}"/>
                    </a:ext>
                  </a:extLst>
                </p14:cNvPr>
                <p14:cNvContentPartPr/>
                <p14:nvPr/>
              </p14:nvContentPartPr>
              <p14:xfrm>
                <a:off x="8255009" y="1129327"/>
                <a:ext cx="82080" cy="16992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87BBD739-F00F-466A-BCCB-C99C6549DBC5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8244161" y="1118527"/>
                  <a:ext cx="103414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F3CE9285-1C13-3378-B7EA-358BB412DD2A}"/>
                    </a:ext>
                  </a:extLst>
                </p14:cNvPr>
                <p14:cNvContentPartPr/>
                <p14:nvPr/>
              </p14:nvContentPartPr>
              <p14:xfrm>
                <a:off x="7443209" y="1335607"/>
                <a:ext cx="612000" cy="36720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F3CE9285-1C13-3378-B7EA-358BB412DD2A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7428809" y="1321207"/>
                  <a:ext cx="640440" cy="39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0A2EB4A2-A762-63D6-5FCE-35484B5E09EA}"/>
                    </a:ext>
                  </a:extLst>
                </p14:cNvPr>
                <p14:cNvContentPartPr/>
                <p14:nvPr/>
              </p14:nvContentPartPr>
              <p14:xfrm>
                <a:off x="7904729" y="1698847"/>
                <a:ext cx="812160" cy="40644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0A2EB4A2-A762-63D6-5FCE-35484B5E09EA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7890335" y="1684460"/>
                  <a:ext cx="840587" cy="434855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5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71A18538-7D98-9DAA-307F-9786EAE9E9B3}"/>
                  </a:ext>
                </a:extLst>
              </p14:cNvPr>
              <p14:cNvContentPartPr/>
              <p14:nvPr/>
            </p14:nvContentPartPr>
            <p14:xfrm>
              <a:off x="9015689" y="1522447"/>
              <a:ext cx="427680" cy="27000"/>
            </p14:xfrm>
          </p:contentPart>
        </mc:Choice>
        <mc:Fallback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71A18538-7D98-9DAA-307F-9786EAE9E9B3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9001289" y="1508047"/>
                <a:ext cx="456120" cy="55440"/>
              </a:xfrm>
              <a:prstGeom prst="rect">
                <a:avLst/>
              </a:prstGeom>
            </p:spPr>
          </p:pic>
        </mc:Fallback>
      </mc:AlternateContent>
      <p:grpSp>
        <p:nvGrpSpPr>
          <p:cNvPr id="96" name="Group 95">
            <a:extLst>
              <a:ext uri="{FF2B5EF4-FFF2-40B4-BE49-F238E27FC236}">
                <a16:creationId xmlns:a16="http://schemas.microsoft.com/office/drawing/2014/main" id="{8A301188-0D71-4906-98E0-75A0ABB9E96D}"/>
              </a:ext>
            </a:extLst>
          </p:cNvPr>
          <p:cNvGrpSpPr/>
          <p:nvPr/>
        </p:nvGrpSpPr>
        <p:grpSpPr>
          <a:xfrm>
            <a:off x="9015689" y="363607"/>
            <a:ext cx="3204720" cy="3328200"/>
            <a:chOff x="9015689" y="363607"/>
            <a:chExt cx="3204720" cy="3328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5D06FA2B-682C-DA09-711A-010E44BE3234}"/>
                    </a:ext>
                  </a:extLst>
                </p14:cNvPr>
                <p14:cNvContentPartPr/>
                <p14:nvPr/>
              </p14:nvContentPartPr>
              <p14:xfrm>
                <a:off x="9015689" y="2199967"/>
                <a:ext cx="761040" cy="4104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5D06FA2B-682C-DA09-711A-010E44BE3234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9004889" y="2189261"/>
                  <a:ext cx="782280" cy="6209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B768CAEF-EEA8-F31D-0602-79EB609F3294}"/>
                    </a:ext>
                  </a:extLst>
                </p14:cNvPr>
                <p14:cNvContentPartPr/>
                <p14:nvPr/>
              </p14:nvContentPartPr>
              <p14:xfrm>
                <a:off x="9810569" y="1895047"/>
                <a:ext cx="667080" cy="30528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B768CAEF-EEA8-F31D-0602-79EB609F3294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9799769" y="1884247"/>
                  <a:ext cx="688320" cy="32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EDCBE456-BE0E-29CA-EC92-2A7DE82918C0}"/>
                    </a:ext>
                  </a:extLst>
                </p14:cNvPr>
                <p14:cNvContentPartPr/>
                <p14:nvPr/>
              </p14:nvContentPartPr>
              <p14:xfrm>
                <a:off x="10399889" y="1776247"/>
                <a:ext cx="218880" cy="26856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EDCBE456-BE0E-29CA-EC92-2A7DE82918C0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10389089" y="1765447"/>
                  <a:ext cx="240120" cy="28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059D8099-BF05-F22F-40C3-7396295300F7}"/>
                    </a:ext>
                  </a:extLst>
                </p14:cNvPr>
                <p14:cNvContentPartPr/>
                <p14:nvPr/>
              </p14:nvContentPartPr>
              <p14:xfrm>
                <a:off x="10399889" y="1759327"/>
                <a:ext cx="290880" cy="29592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059D8099-BF05-F22F-40C3-7396295300F7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10389089" y="1748514"/>
                  <a:ext cx="312120" cy="31718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14D2F57B-89C5-3E0C-7ACB-C75C0A49A9EA}"/>
                    </a:ext>
                  </a:extLst>
                </p14:cNvPr>
                <p14:cNvContentPartPr/>
                <p14:nvPr/>
              </p14:nvContentPartPr>
              <p14:xfrm>
                <a:off x="10736129" y="1312567"/>
                <a:ext cx="348120" cy="34956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14D2F57B-89C5-3E0C-7ACB-C75C0A49A9EA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10725329" y="1301767"/>
                  <a:ext cx="369360" cy="37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1722F893-3C65-F01C-9943-4D4820BD820D}"/>
                    </a:ext>
                  </a:extLst>
                </p14:cNvPr>
                <p14:cNvContentPartPr/>
                <p14:nvPr/>
              </p14:nvContentPartPr>
              <p14:xfrm>
                <a:off x="11066609" y="1271887"/>
                <a:ext cx="461880" cy="24408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1722F893-3C65-F01C-9943-4D4820BD820D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11055801" y="1261087"/>
                  <a:ext cx="483137" cy="26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7356937B-A3ED-5B43-0A8D-1E6B4423D3C9}"/>
                    </a:ext>
                  </a:extLst>
                </p14:cNvPr>
                <p14:cNvContentPartPr/>
                <p14:nvPr/>
              </p14:nvContentPartPr>
              <p14:xfrm>
                <a:off x="11519489" y="1203847"/>
                <a:ext cx="102960" cy="20772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7356937B-A3ED-5B43-0A8D-1E6B4423D3C9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11508689" y="1193047"/>
                  <a:ext cx="12420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CAB1EFDF-6BEE-342C-0E86-605D052F5FE1}"/>
                    </a:ext>
                  </a:extLst>
                </p14:cNvPr>
                <p14:cNvContentPartPr/>
                <p14:nvPr/>
              </p14:nvContentPartPr>
              <p14:xfrm>
                <a:off x="11630729" y="1143007"/>
                <a:ext cx="25920" cy="1368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CAB1EFDF-6BEE-342C-0E86-605D052F5FE1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11619929" y="1132207"/>
                  <a:ext cx="4716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F637C706-833B-2100-2488-93F68BE98898}"/>
                    </a:ext>
                  </a:extLst>
                </p14:cNvPr>
                <p14:cNvContentPartPr/>
                <p14:nvPr/>
              </p14:nvContentPartPr>
              <p14:xfrm>
                <a:off x="11639369" y="1170007"/>
                <a:ext cx="99000" cy="17676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F637C706-833B-2100-2488-93F68BE98898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11628569" y="1159207"/>
                  <a:ext cx="12024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BBE88413-6D34-CE89-158B-B5FCA5745250}"/>
                    </a:ext>
                  </a:extLst>
                </p14:cNvPr>
                <p14:cNvContentPartPr/>
                <p14:nvPr/>
              </p14:nvContentPartPr>
              <p14:xfrm>
                <a:off x="11775809" y="1095487"/>
                <a:ext cx="145800" cy="25812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BBE88413-6D34-CE89-158B-B5FCA5745250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11764982" y="1084687"/>
                  <a:ext cx="167093" cy="27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9020834F-735A-5F73-3C2B-1690E1D2A3F6}"/>
                    </a:ext>
                  </a:extLst>
                </p14:cNvPr>
                <p14:cNvContentPartPr/>
                <p14:nvPr/>
              </p14:nvContentPartPr>
              <p14:xfrm>
                <a:off x="11899289" y="1129327"/>
                <a:ext cx="133200" cy="12924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9020834F-735A-5F73-3C2B-1690E1D2A3F6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11888489" y="1118527"/>
                  <a:ext cx="15444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3B3AB2DB-0C7D-4425-BFB0-5D1EC19F67D8}"/>
                    </a:ext>
                  </a:extLst>
                </p14:cNvPr>
                <p14:cNvContentPartPr/>
                <p14:nvPr/>
              </p14:nvContentPartPr>
              <p14:xfrm>
                <a:off x="12006569" y="925927"/>
                <a:ext cx="51480" cy="37332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3B3AB2DB-0C7D-4425-BFB0-5D1EC19F67D8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11995769" y="915127"/>
                  <a:ext cx="72720" cy="3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DBC3B144-F5AB-D870-F1B4-590374B207BB}"/>
                    </a:ext>
                  </a:extLst>
                </p14:cNvPr>
                <p14:cNvContentPartPr/>
                <p14:nvPr/>
              </p14:nvContentPartPr>
              <p14:xfrm>
                <a:off x="12083609" y="1048327"/>
                <a:ext cx="17280" cy="7488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DBC3B144-F5AB-D870-F1B4-590374B207BB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12073029" y="1037527"/>
                  <a:ext cx="38087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3E691E4E-79E6-170C-4F79-98E9DE58D615}"/>
                    </a:ext>
                  </a:extLst>
                </p14:cNvPr>
                <p14:cNvContentPartPr/>
                <p14:nvPr/>
              </p14:nvContentPartPr>
              <p14:xfrm>
                <a:off x="12100169" y="831247"/>
                <a:ext cx="18000" cy="39996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3E691E4E-79E6-170C-4F79-98E9DE58D615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12089369" y="820447"/>
                  <a:ext cx="39240" cy="42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C6F40A22-CBCE-F06C-95A1-E33D400D77BA}"/>
                    </a:ext>
                  </a:extLst>
                </p14:cNvPr>
                <p14:cNvContentPartPr/>
                <p14:nvPr/>
              </p14:nvContentPartPr>
              <p14:xfrm>
                <a:off x="12006569" y="1000447"/>
                <a:ext cx="213840" cy="66420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C6F40A22-CBCE-F06C-95A1-E33D400D77BA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11995769" y="989647"/>
                  <a:ext cx="235080" cy="68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54E9A79A-D569-4BFC-2206-AFBBB2B70D4E}"/>
                    </a:ext>
                  </a:extLst>
                </p14:cNvPr>
                <p14:cNvContentPartPr/>
                <p14:nvPr/>
              </p14:nvContentPartPr>
              <p14:xfrm>
                <a:off x="10801649" y="1830247"/>
                <a:ext cx="316440" cy="23436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54E9A79A-D569-4BFC-2206-AFBBB2B70D4E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10790849" y="1819447"/>
                  <a:ext cx="33768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EECA64D1-97D2-AF43-BC83-187C635A83BA}"/>
                    </a:ext>
                  </a:extLst>
                </p14:cNvPr>
                <p14:cNvContentPartPr/>
                <p14:nvPr/>
              </p14:nvContentPartPr>
              <p14:xfrm>
                <a:off x="11126369" y="1694887"/>
                <a:ext cx="342360" cy="27216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EECA64D1-97D2-AF43-BC83-187C635A83BA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11115558" y="1684073"/>
                  <a:ext cx="363622" cy="29342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F304A1C3-5B8A-75E4-A044-ABA2D8E607C6}"/>
                    </a:ext>
                  </a:extLst>
                </p14:cNvPr>
                <p14:cNvContentPartPr/>
                <p14:nvPr/>
              </p14:nvContentPartPr>
              <p14:xfrm>
                <a:off x="11468369" y="1596967"/>
                <a:ext cx="119880" cy="21816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F304A1C3-5B8A-75E4-A044-ABA2D8E607C6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11457601" y="1586167"/>
                  <a:ext cx="141056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3CE0F688-5D1D-6F61-489D-E87FCBC6BADF}"/>
                    </a:ext>
                  </a:extLst>
                </p14:cNvPr>
                <p14:cNvContentPartPr/>
                <p14:nvPr/>
              </p14:nvContentPartPr>
              <p14:xfrm>
                <a:off x="11562329" y="1434247"/>
                <a:ext cx="51480" cy="36648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3CE0F688-5D1D-6F61-489D-E87FCBC6BADF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11551604" y="1423447"/>
                  <a:ext cx="72573" cy="38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FC8C770D-D94A-27D5-575C-670739BB9920}"/>
                    </a:ext>
                  </a:extLst>
                </p14:cNvPr>
                <p14:cNvContentPartPr/>
                <p14:nvPr/>
              </p14:nvContentPartPr>
              <p14:xfrm>
                <a:off x="11545049" y="1566007"/>
                <a:ext cx="162720" cy="18036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FC8C770D-D94A-27D5-575C-670739BB9920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11534249" y="1555185"/>
                  <a:ext cx="183960" cy="20164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1E231630-D2CD-9BE5-1BAF-F7B67AA5CBF1}"/>
                    </a:ext>
                  </a:extLst>
                </p14:cNvPr>
                <p14:cNvContentPartPr/>
                <p14:nvPr/>
              </p14:nvContentPartPr>
              <p14:xfrm>
                <a:off x="11673209" y="1488607"/>
                <a:ext cx="43200" cy="2700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1E231630-D2CD-9BE5-1BAF-F7B67AA5CBF1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11662409" y="1477807"/>
                  <a:ext cx="6444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6B79DE18-B6EB-6F43-3D69-9F406815FAC2}"/>
                    </a:ext>
                  </a:extLst>
                </p14:cNvPr>
                <p14:cNvContentPartPr/>
                <p14:nvPr/>
              </p14:nvContentPartPr>
              <p14:xfrm>
                <a:off x="11733329" y="1457647"/>
                <a:ext cx="333720" cy="22464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6B79DE18-B6EB-6F43-3D69-9F406815FAC2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11722529" y="1446847"/>
                  <a:ext cx="35496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4BB80B59-F0AD-5D3A-F862-F354A74115CF}"/>
                    </a:ext>
                  </a:extLst>
                </p14:cNvPr>
                <p14:cNvContentPartPr/>
                <p14:nvPr/>
              </p14:nvContentPartPr>
              <p14:xfrm>
                <a:off x="10434089" y="784087"/>
                <a:ext cx="162720" cy="24804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4BB80B59-F0AD-5D3A-F862-F354A74115CF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10423289" y="773287"/>
                  <a:ext cx="183960" cy="2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31A1B4E3-A917-DAEA-AA70-88E8C1D05901}"/>
                    </a:ext>
                  </a:extLst>
                </p14:cNvPr>
                <p14:cNvContentPartPr/>
                <p14:nvPr/>
              </p14:nvContentPartPr>
              <p14:xfrm>
                <a:off x="10468289" y="831247"/>
                <a:ext cx="119880" cy="6120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31A1B4E3-A917-DAEA-AA70-88E8C1D05901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10457489" y="820447"/>
                  <a:ext cx="14112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D6E9EE3D-60BA-F426-8BCC-69D81C5534D9}"/>
                    </a:ext>
                  </a:extLst>
                </p14:cNvPr>
                <p14:cNvContentPartPr/>
                <p14:nvPr/>
              </p14:nvContentPartPr>
              <p14:xfrm>
                <a:off x="10673489" y="776887"/>
                <a:ext cx="248040" cy="18036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D6E9EE3D-60BA-F426-8BCC-69D81C5534D9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10662689" y="766065"/>
                  <a:ext cx="269280" cy="20164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B0E336D3-8442-2DB4-F168-0E4D522367B0}"/>
                    </a:ext>
                  </a:extLst>
                </p14:cNvPr>
                <p14:cNvContentPartPr/>
                <p14:nvPr/>
              </p14:nvContentPartPr>
              <p14:xfrm>
                <a:off x="10904249" y="526327"/>
                <a:ext cx="265320" cy="30528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B0E336D3-8442-2DB4-F168-0E4D522367B0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10893434" y="515540"/>
                  <a:ext cx="286589" cy="32649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9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14214C98-4D95-86A6-194E-6E1AADE0EF1B}"/>
                    </a:ext>
                  </a:extLst>
                </p14:cNvPr>
                <p14:cNvContentPartPr/>
                <p14:nvPr/>
              </p14:nvContentPartPr>
              <p14:xfrm>
                <a:off x="11172809" y="397447"/>
                <a:ext cx="108360" cy="35640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14214C98-4D95-86A6-194E-6E1AADE0EF1B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11162009" y="386647"/>
                  <a:ext cx="129600" cy="37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1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817B4619-F258-241C-E545-F864DE635197}"/>
                    </a:ext>
                  </a:extLst>
                </p14:cNvPr>
                <p14:cNvContentPartPr/>
                <p14:nvPr/>
              </p14:nvContentPartPr>
              <p14:xfrm>
                <a:off x="11348489" y="363607"/>
                <a:ext cx="290880" cy="29232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817B4619-F258-241C-E545-F864DE635197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11337689" y="352807"/>
                  <a:ext cx="312120" cy="31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3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46E3701B-608C-5B88-2A91-4E141B34A88A}"/>
                    </a:ext>
                  </a:extLst>
                </p14:cNvPr>
                <p14:cNvContentPartPr/>
                <p14:nvPr/>
              </p14:nvContentPartPr>
              <p14:xfrm>
                <a:off x="11605169" y="397447"/>
                <a:ext cx="34560" cy="684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46E3701B-608C-5B88-2A91-4E141B34A88A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11594369" y="386647"/>
                  <a:ext cx="5580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5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B0555248-E3B8-282E-9836-0C2B231D9A62}"/>
                    </a:ext>
                  </a:extLst>
                </p14:cNvPr>
                <p14:cNvContentPartPr/>
                <p14:nvPr/>
              </p14:nvContentPartPr>
              <p14:xfrm>
                <a:off x="11690489" y="420847"/>
                <a:ext cx="196920" cy="16380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B0555248-E3B8-282E-9836-0C2B231D9A62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11679689" y="410047"/>
                  <a:ext cx="21816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7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8E1B4BDC-E44F-2B8F-326F-D55D43AAA841}"/>
                    </a:ext>
                  </a:extLst>
                </p14:cNvPr>
                <p14:cNvContentPartPr/>
                <p14:nvPr/>
              </p14:nvContentPartPr>
              <p14:xfrm>
                <a:off x="11733329" y="370087"/>
                <a:ext cx="213840" cy="45432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8E1B4BDC-E44F-2B8F-326F-D55D43AAA841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11722547" y="359287"/>
                  <a:ext cx="235044" cy="47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9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D9CAE514-74A8-E5AA-66E1-B87B8319B6A4}"/>
                    </a:ext>
                  </a:extLst>
                </p14:cNvPr>
                <p14:cNvContentPartPr/>
                <p14:nvPr/>
              </p14:nvContentPartPr>
              <p14:xfrm>
                <a:off x="10672409" y="2372407"/>
                <a:ext cx="100080" cy="49212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D9CAE514-74A8-E5AA-66E1-B87B8319B6A4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10661609" y="2361607"/>
                  <a:ext cx="121320" cy="51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1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75F2EB43-20CD-EC50-8741-60C9932DF18C}"/>
                    </a:ext>
                  </a:extLst>
                </p14:cNvPr>
                <p14:cNvContentPartPr/>
                <p14:nvPr/>
              </p14:nvContentPartPr>
              <p14:xfrm>
                <a:off x="10588169" y="2653927"/>
                <a:ext cx="171360" cy="12240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75F2EB43-20CD-EC50-8741-60C9932DF18C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10577369" y="2643095"/>
                  <a:ext cx="192600" cy="14370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3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34EEB317-D6B1-6345-09C4-A3976D5BBF69}"/>
                    </a:ext>
                  </a:extLst>
                </p14:cNvPr>
                <p14:cNvContentPartPr/>
                <p14:nvPr/>
              </p14:nvContentPartPr>
              <p14:xfrm>
                <a:off x="10818929" y="2491567"/>
                <a:ext cx="128520" cy="17280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34EEB317-D6B1-6345-09C4-A3976D5BBF69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10808129" y="2480767"/>
                  <a:ext cx="14976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5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D053864A-44EE-A1F5-CCF9-A3C6B4C9CC61}"/>
                    </a:ext>
                  </a:extLst>
                </p14:cNvPr>
                <p14:cNvContentPartPr/>
                <p14:nvPr/>
              </p14:nvContentPartPr>
              <p14:xfrm>
                <a:off x="10911809" y="2508127"/>
                <a:ext cx="206280" cy="13644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D053864A-44EE-A1F5-CCF9-A3C6B4C9CC61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10901009" y="2497355"/>
                  <a:ext cx="227520" cy="15762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7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C5A15A50-B944-8B13-3976-7D7D8EA3768E}"/>
                    </a:ext>
                  </a:extLst>
                </p14:cNvPr>
                <p14:cNvContentPartPr/>
                <p14:nvPr/>
              </p14:nvContentPartPr>
              <p14:xfrm>
                <a:off x="11049689" y="2281327"/>
                <a:ext cx="94320" cy="36612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C5A15A50-B944-8B13-3976-7D7D8EA3768E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11038889" y="2270538"/>
                  <a:ext cx="115560" cy="38733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9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5ECC8ED9-E3CF-4368-BDB3-C438C741EF51}"/>
                    </a:ext>
                  </a:extLst>
                </p14:cNvPr>
                <p14:cNvContentPartPr/>
                <p14:nvPr/>
              </p14:nvContentPartPr>
              <p14:xfrm>
                <a:off x="11075249" y="2281327"/>
                <a:ext cx="658440" cy="29952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5ECC8ED9-E3CF-4368-BDB3-C438C741EF51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11064449" y="2270527"/>
                  <a:ext cx="679680" cy="32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1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DB8AB84C-490E-CCCE-B98C-2DEABCBAF4C6}"/>
                    </a:ext>
                  </a:extLst>
                </p14:cNvPr>
                <p14:cNvContentPartPr/>
                <p14:nvPr/>
              </p14:nvContentPartPr>
              <p14:xfrm>
                <a:off x="10810289" y="2768767"/>
                <a:ext cx="564480" cy="44136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DB8AB84C-490E-CCCE-B98C-2DEABCBAF4C6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10799489" y="2757967"/>
                  <a:ext cx="585720" cy="46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3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50157291-FB10-5042-E381-E315378DC345}"/>
                    </a:ext>
                  </a:extLst>
                </p14:cNvPr>
                <p14:cNvContentPartPr/>
                <p14:nvPr/>
              </p14:nvContentPartPr>
              <p14:xfrm>
                <a:off x="11399969" y="2843647"/>
                <a:ext cx="256680" cy="20448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50157291-FB10-5042-E381-E315378DC345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11389169" y="2832847"/>
                  <a:ext cx="27792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5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BDC3B13B-CA94-4B61-D794-1D3B455CB5BB}"/>
                    </a:ext>
                  </a:extLst>
                </p14:cNvPr>
                <p14:cNvContentPartPr/>
                <p14:nvPr/>
              </p14:nvContentPartPr>
              <p14:xfrm>
                <a:off x="11545049" y="2559247"/>
                <a:ext cx="94320" cy="44100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BDC3B13B-CA94-4B61-D794-1D3B455CB5BB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11534249" y="2548447"/>
                  <a:ext cx="115560" cy="46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7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EC42702E-9AC9-EF28-1622-C5C3230FD323}"/>
                    </a:ext>
                  </a:extLst>
                </p14:cNvPr>
                <p14:cNvContentPartPr/>
                <p14:nvPr/>
              </p14:nvContentPartPr>
              <p14:xfrm>
                <a:off x="11579249" y="2853727"/>
                <a:ext cx="128520" cy="12024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EC42702E-9AC9-EF28-1622-C5C3230FD323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11568449" y="2842927"/>
                  <a:ext cx="14976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9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0C9F43E7-2E4A-DD9D-0DD5-BE4E5065DD07}"/>
                    </a:ext>
                  </a:extLst>
                </p14:cNvPr>
                <p14:cNvContentPartPr/>
                <p14:nvPr/>
              </p14:nvContentPartPr>
              <p14:xfrm>
                <a:off x="11690489" y="2761567"/>
                <a:ext cx="376200" cy="19440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0C9F43E7-2E4A-DD9D-0DD5-BE4E5065DD07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11679699" y="2750767"/>
                  <a:ext cx="39742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1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5C46DD56-388D-D279-7CC4-13F4973D6FDA}"/>
                    </a:ext>
                  </a:extLst>
                </p14:cNvPr>
                <p14:cNvContentPartPr/>
                <p14:nvPr/>
              </p14:nvContentPartPr>
              <p14:xfrm>
                <a:off x="10425809" y="784087"/>
                <a:ext cx="1769400" cy="290772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5C46DD56-388D-D279-7CC4-13F4973D6FDA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10411409" y="769687"/>
                  <a:ext cx="1797840" cy="29361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2328113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045C40A-38EC-AF63-7E5B-0C98C747BB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725" y="2114549"/>
            <a:ext cx="7772400" cy="21092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1F03010-D0A4-9F03-CA91-764E63DC08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2125" y="2114549"/>
            <a:ext cx="3740150" cy="26289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8997393-7176-A066-5D24-67FC10216DAD}"/>
              </a:ext>
            </a:extLst>
          </p:cNvPr>
          <p:cNvSpPr txBox="1"/>
          <p:nvPr/>
        </p:nvSpPr>
        <p:spPr>
          <a:xfrm>
            <a:off x="6168571" y="4920343"/>
            <a:ext cx="2540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/>
              <a:t>Recommender systems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4E2F4AB6-B2EE-81EC-206E-B429F27EC344}"/>
                  </a:ext>
                </a:extLst>
              </p14:cNvPr>
              <p14:cNvContentPartPr/>
              <p14:nvPr/>
            </p14:nvContentPartPr>
            <p14:xfrm>
              <a:off x="7280849" y="1210687"/>
              <a:ext cx="304200" cy="149400"/>
            </p14:xfrm>
          </p:contentPart>
        </mc:Choice>
        <mc:Fallback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4E2F4AB6-B2EE-81EC-206E-B429F27EC34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270049" y="1199887"/>
                <a:ext cx="325440" cy="170640"/>
              </a:xfrm>
              <a:prstGeom prst="rect">
                <a:avLst/>
              </a:prstGeom>
            </p:spPr>
          </p:pic>
        </mc:Fallback>
      </mc:AlternateContent>
      <p:grpSp>
        <p:nvGrpSpPr>
          <p:cNvPr id="79" name="Group 78">
            <a:extLst>
              <a:ext uri="{FF2B5EF4-FFF2-40B4-BE49-F238E27FC236}">
                <a16:creationId xmlns:a16="http://schemas.microsoft.com/office/drawing/2014/main" id="{74C7EA3D-0BD0-6657-D92D-2F153AF80EE1}"/>
              </a:ext>
            </a:extLst>
          </p:cNvPr>
          <p:cNvGrpSpPr/>
          <p:nvPr/>
        </p:nvGrpSpPr>
        <p:grpSpPr>
          <a:xfrm>
            <a:off x="4378889" y="-73433"/>
            <a:ext cx="6465960" cy="2118240"/>
            <a:chOff x="4378889" y="-73433"/>
            <a:chExt cx="6465960" cy="2118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068B5953-3E0F-81AE-D5EC-204D3B12884F}"/>
                    </a:ext>
                  </a:extLst>
                </p14:cNvPr>
                <p14:cNvContentPartPr/>
                <p14:nvPr/>
              </p14:nvContentPartPr>
              <p14:xfrm>
                <a:off x="4494809" y="214567"/>
                <a:ext cx="25920" cy="130464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068B5953-3E0F-81AE-D5EC-204D3B12884F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484009" y="203767"/>
                  <a:ext cx="47160" cy="132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E4EF3D21-75FF-6901-5E93-D6A688956B9A}"/>
                    </a:ext>
                  </a:extLst>
                </p14:cNvPr>
                <p14:cNvContentPartPr/>
                <p14:nvPr/>
              </p14:nvContentPartPr>
              <p14:xfrm>
                <a:off x="4378889" y="234727"/>
                <a:ext cx="2850840" cy="168804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E4EF3D21-75FF-6901-5E93-D6A688956B9A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368089" y="223927"/>
                  <a:ext cx="2872080" cy="170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8F88BA3E-B298-7439-F1F2-ACBC4C071BFD}"/>
                    </a:ext>
                  </a:extLst>
                </p14:cNvPr>
                <p14:cNvContentPartPr/>
                <p14:nvPr/>
              </p14:nvContentPartPr>
              <p14:xfrm>
                <a:off x="5964689" y="282247"/>
                <a:ext cx="51480" cy="134676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8F88BA3E-B298-7439-F1F2-ACBC4C071BFD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953889" y="271447"/>
                  <a:ext cx="72720" cy="136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52703197-F7D5-5913-560B-05A6937C2CB3}"/>
                    </a:ext>
                  </a:extLst>
                </p14:cNvPr>
                <p14:cNvContentPartPr/>
                <p14:nvPr/>
              </p14:nvContentPartPr>
              <p14:xfrm>
                <a:off x="6221009" y="268927"/>
                <a:ext cx="85680" cy="149472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52703197-F7D5-5913-560B-05A6937C2CB3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210209" y="258130"/>
                  <a:ext cx="106920" cy="151595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E4D1CE4E-0FEF-9A4F-30B1-FC8A818BA119}"/>
                    </a:ext>
                  </a:extLst>
                </p14:cNvPr>
                <p14:cNvContentPartPr/>
                <p14:nvPr/>
              </p14:nvContentPartPr>
              <p14:xfrm>
                <a:off x="6067289" y="4327"/>
                <a:ext cx="663120" cy="44100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E4D1CE4E-0FEF-9A4F-30B1-FC8A818BA119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056489" y="-6473"/>
                  <a:ext cx="684360" cy="46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B2EBDE13-4A10-6B01-5407-BB93F52035FF}"/>
                    </a:ext>
                  </a:extLst>
                </p14:cNvPr>
                <p14:cNvContentPartPr/>
                <p14:nvPr/>
              </p14:nvContentPartPr>
              <p14:xfrm>
                <a:off x="5964689" y="1481767"/>
                <a:ext cx="69120" cy="56304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B2EBDE13-4A10-6B01-5407-BB93F52035FF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953889" y="1470967"/>
                  <a:ext cx="90360" cy="58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A0871AB0-9ADC-097E-19FD-871082119FCD}"/>
                    </a:ext>
                  </a:extLst>
                </p14:cNvPr>
                <p14:cNvContentPartPr/>
                <p14:nvPr/>
              </p14:nvContentPartPr>
              <p14:xfrm>
                <a:off x="4392209" y="567007"/>
                <a:ext cx="1974600" cy="14940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A0871AB0-9ADC-097E-19FD-871082119FCD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381407" y="556207"/>
                  <a:ext cx="1995844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941C3632-AF25-3B68-6986-D437A8245050}"/>
                    </a:ext>
                  </a:extLst>
                </p14:cNvPr>
                <p14:cNvContentPartPr/>
                <p14:nvPr/>
              </p14:nvContentPartPr>
              <p14:xfrm>
                <a:off x="4426409" y="885247"/>
                <a:ext cx="1931760" cy="21060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941C3632-AF25-3B68-6986-D437A8245050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415609" y="874447"/>
                  <a:ext cx="195300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CC4E2E75-0B90-18DC-D718-83A50639C5CE}"/>
                    </a:ext>
                  </a:extLst>
                </p14:cNvPr>
                <p14:cNvContentPartPr/>
                <p14:nvPr/>
              </p14:nvContentPartPr>
              <p14:xfrm>
                <a:off x="4409489" y="1379887"/>
                <a:ext cx="1881360" cy="10224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CC4E2E75-0B90-18DC-D718-83A50639C5CE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398689" y="1369087"/>
                  <a:ext cx="190260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F86CE4FC-D803-D0F4-3286-83BF38347852}"/>
                    </a:ext>
                  </a:extLst>
                </p14:cNvPr>
                <p14:cNvContentPartPr/>
                <p14:nvPr/>
              </p14:nvContentPartPr>
              <p14:xfrm>
                <a:off x="4469249" y="1691647"/>
                <a:ext cx="1735200" cy="27792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F86CE4FC-D803-D0F4-3286-83BF38347852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458447" y="1680847"/>
                  <a:ext cx="1756444" cy="29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43BC149D-6D1F-AFBA-8F40-B0D350C142C9}"/>
                    </a:ext>
                  </a:extLst>
                </p14:cNvPr>
                <p14:cNvContentPartPr/>
                <p14:nvPr/>
              </p14:nvContentPartPr>
              <p14:xfrm>
                <a:off x="6357809" y="668167"/>
                <a:ext cx="1017360" cy="11592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43BC149D-6D1F-AFBA-8F40-B0D350C142C9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6347009" y="657367"/>
                  <a:ext cx="103860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C96795C0-480E-9463-F37F-B2D5FB865F2C}"/>
                    </a:ext>
                  </a:extLst>
                </p14:cNvPr>
                <p14:cNvContentPartPr/>
                <p14:nvPr/>
              </p14:nvContentPartPr>
              <p14:xfrm>
                <a:off x="6204089" y="980287"/>
                <a:ext cx="1085760" cy="11556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C96795C0-480E-9463-F37F-B2D5FB865F2C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6193289" y="969487"/>
                  <a:ext cx="110700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407747AF-A41D-5EFC-9636-250EB1BBF1BA}"/>
                    </a:ext>
                  </a:extLst>
                </p14:cNvPr>
                <p14:cNvContentPartPr/>
                <p14:nvPr/>
              </p14:nvContentPartPr>
              <p14:xfrm>
                <a:off x="6332249" y="1407247"/>
                <a:ext cx="1017360" cy="4752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407747AF-A41D-5EFC-9636-250EB1BBF1BA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6321445" y="1396447"/>
                  <a:ext cx="1038608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B2ACC5DC-F1DB-8C64-5425-2937CFE7FD5F}"/>
                    </a:ext>
                  </a:extLst>
                </p14:cNvPr>
                <p14:cNvContentPartPr/>
                <p14:nvPr/>
              </p14:nvContentPartPr>
              <p14:xfrm>
                <a:off x="6127049" y="1746007"/>
                <a:ext cx="1145520" cy="8172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B2ACC5DC-F1DB-8C64-5425-2937CFE7FD5F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6116249" y="1735207"/>
                  <a:ext cx="116676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474ECE93-A4C9-20EB-0450-30451D83BA8A}"/>
                    </a:ext>
                  </a:extLst>
                </p14:cNvPr>
                <p14:cNvContentPartPr/>
                <p14:nvPr/>
              </p14:nvContentPartPr>
              <p14:xfrm>
                <a:off x="6930569" y="224287"/>
                <a:ext cx="69120" cy="146772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474ECE93-A4C9-20EB-0450-30451D83BA8A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919769" y="213487"/>
                  <a:ext cx="90360" cy="148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D78D7CE3-7BE6-B4F3-6606-FC7A344781CE}"/>
                    </a:ext>
                  </a:extLst>
                </p14:cNvPr>
                <p14:cNvContentPartPr/>
                <p14:nvPr/>
              </p14:nvContentPartPr>
              <p14:xfrm>
                <a:off x="6810689" y="24487"/>
                <a:ext cx="145800" cy="20772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D78D7CE3-7BE6-B4F3-6606-FC7A344781CE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799862" y="13687"/>
                  <a:ext cx="167093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048A7E49-03D5-D668-0E56-500FD2012574}"/>
                    </a:ext>
                  </a:extLst>
                </p14:cNvPr>
                <p14:cNvContentPartPr/>
                <p14:nvPr/>
              </p14:nvContentPartPr>
              <p14:xfrm>
                <a:off x="6938849" y="41407"/>
                <a:ext cx="273960" cy="15012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048A7E49-03D5-D668-0E56-500FD2012574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928049" y="30581"/>
                  <a:ext cx="295200" cy="17141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832C8573-A068-91B4-6CCF-6EAC81D7E21E}"/>
                    </a:ext>
                  </a:extLst>
                </p14:cNvPr>
                <p14:cNvContentPartPr/>
                <p14:nvPr/>
              </p14:nvContentPartPr>
              <p14:xfrm>
                <a:off x="7195529" y="-73433"/>
                <a:ext cx="496080" cy="30204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832C8573-A068-91B4-6CCF-6EAC81D7E21E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184729" y="-84233"/>
                  <a:ext cx="517320" cy="32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7B6DEF08-EC23-5645-C972-4FF799FC9112}"/>
                    </a:ext>
                  </a:extLst>
                </p14:cNvPr>
                <p14:cNvContentPartPr/>
                <p14:nvPr/>
              </p14:nvContentPartPr>
              <p14:xfrm>
                <a:off x="7749929" y="4327"/>
                <a:ext cx="112320" cy="18036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7B6DEF08-EC23-5645-C972-4FF799FC9112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739164" y="-6451"/>
                  <a:ext cx="133492" cy="20155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36166FB6-33CE-1D5F-611D-7704619A1DEA}"/>
                    </a:ext>
                  </a:extLst>
                </p14:cNvPr>
                <p14:cNvContentPartPr/>
                <p14:nvPr/>
              </p14:nvContentPartPr>
              <p14:xfrm>
                <a:off x="7853249" y="-68393"/>
                <a:ext cx="85680" cy="37152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36166FB6-33CE-1D5F-611D-7704619A1DEA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842449" y="-79193"/>
                  <a:ext cx="106920" cy="39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D21C9002-1E05-80EA-8130-5D4C1DF810CB}"/>
                    </a:ext>
                  </a:extLst>
                </p14:cNvPr>
                <p14:cNvContentPartPr/>
                <p14:nvPr/>
              </p14:nvContentPartPr>
              <p14:xfrm>
                <a:off x="7152689" y="388807"/>
                <a:ext cx="610920" cy="13788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D21C9002-1E05-80EA-8130-5D4C1DF810CB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141889" y="378007"/>
                  <a:ext cx="63216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246182ED-D683-3041-DDCE-D449482E31F7}"/>
                    </a:ext>
                  </a:extLst>
                </p14:cNvPr>
                <p14:cNvContentPartPr/>
                <p14:nvPr/>
              </p14:nvContentPartPr>
              <p14:xfrm>
                <a:off x="7759289" y="390607"/>
                <a:ext cx="137160" cy="21060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246182ED-D683-3041-DDCE-D449482E31F7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748489" y="379807"/>
                  <a:ext cx="15840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C1E2818D-9A38-A8BE-C4AF-8D36C9456313}"/>
                    </a:ext>
                  </a:extLst>
                </p14:cNvPr>
                <p14:cNvContentPartPr/>
                <p14:nvPr/>
              </p14:nvContentPartPr>
              <p14:xfrm>
                <a:off x="6981689" y="1623967"/>
                <a:ext cx="513000" cy="11556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C1E2818D-9A38-A8BE-C4AF-8D36C9456313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970889" y="1613167"/>
                  <a:ext cx="53424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999B3E21-7271-B6FC-CF96-A22C49CFC7B2}"/>
                    </a:ext>
                  </a:extLst>
                </p14:cNvPr>
                <p14:cNvContentPartPr/>
                <p14:nvPr/>
              </p14:nvContentPartPr>
              <p14:xfrm>
                <a:off x="7203809" y="221047"/>
                <a:ext cx="419040" cy="140328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999B3E21-7271-B6FC-CF96-A22C49CFC7B2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193009" y="210244"/>
                  <a:ext cx="440280" cy="142452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AC78C3F3-2284-6FB3-8CBB-47E7DB1C7D4B}"/>
                    </a:ext>
                  </a:extLst>
                </p14:cNvPr>
                <p14:cNvContentPartPr/>
                <p14:nvPr/>
              </p14:nvContentPartPr>
              <p14:xfrm>
                <a:off x="7306409" y="1366567"/>
                <a:ext cx="372600" cy="7488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AC78C3F3-2284-6FB3-8CBB-47E7DB1C7D4B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7295609" y="1355819"/>
                  <a:ext cx="393840" cy="9601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A014AB84-B583-3517-B378-CE77628034B7}"/>
                    </a:ext>
                  </a:extLst>
                </p14:cNvPr>
                <p14:cNvContentPartPr/>
                <p14:nvPr/>
              </p14:nvContentPartPr>
              <p14:xfrm>
                <a:off x="7272209" y="1074967"/>
                <a:ext cx="299520" cy="4104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A014AB84-B583-3517-B378-CE77628034B7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261409" y="1064261"/>
                  <a:ext cx="320760" cy="6209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0F885561-40CA-30A7-6A6B-1E0D3B3B084E}"/>
                    </a:ext>
                  </a:extLst>
                </p14:cNvPr>
                <p14:cNvContentPartPr/>
                <p14:nvPr/>
              </p14:nvContentPartPr>
              <p14:xfrm>
                <a:off x="7272209" y="824407"/>
                <a:ext cx="333720" cy="4140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0F885561-40CA-30A7-6A6B-1E0D3B3B084E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261409" y="813607"/>
                  <a:ext cx="35496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2BCD49B0-6441-F44E-00BE-CFE9143C2D29}"/>
                    </a:ext>
                  </a:extLst>
                </p14:cNvPr>
                <p14:cNvContentPartPr/>
                <p14:nvPr/>
              </p14:nvContentPartPr>
              <p14:xfrm>
                <a:off x="8234129" y="194047"/>
                <a:ext cx="474120" cy="32940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2BCD49B0-6441-F44E-00BE-CFE9143C2D29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8223329" y="183247"/>
                  <a:ext cx="49536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02CF767F-1BAB-0F7F-9588-2B0C8A59F5C2}"/>
                    </a:ext>
                  </a:extLst>
                </p14:cNvPr>
                <p14:cNvContentPartPr/>
                <p14:nvPr/>
              </p14:nvContentPartPr>
              <p14:xfrm>
                <a:off x="8631209" y="309247"/>
                <a:ext cx="363240" cy="47844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02CF767F-1BAB-0F7F-9588-2B0C8A59F5C2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8620409" y="298447"/>
                  <a:ext cx="384480" cy="49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7A09CE7D-F32C-4020-F8D0-F5890030F23B}"/>
                    </a:ext>
                  </a:extLst>
                </p14:cNvPr>
                <p14:cNvContentPartPr/>
                <p14:nvPr/>
              </p14:nvContentPartPr>
              <p14:xfrm>
                <a:off x="9160769" y="291967"/>
                <a:ext cx="150480" cy="40392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7A09CE7D-F32C-4020-F8D0-F5890030F23B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9149969" y="281177"/>
                  <a:ext cx="171720" cy="42514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F1B670E7-6B44-510A-048A-8D5DFF0DC8FF}"/>
                    </a:ext>
                  </a:extLst>
                </p14:cNvPr>
                <p14:cNvContentPartPr/>
                <p14:nvPr/>
              </p14:nvContentPartPr>
              <p14:xfrm>
                <a:off x="9349049" y="333367"/>
                <a:ext cx="188280" cy="18324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F1B670E7-6B44-510A-048A-8D5DFF0DC8FF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9338249" y="322567"/>
                  <a:ext cx="20952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C294347B-E739-DFDB-41D0-7B7FBCB60DC2}"/>
                    </a:ext>
                  </a:extLst>
                </p14:cNvPr>
                <p14:cNvContentPartPr/>
                <p14:nvPr/>
              </p14:nvContentPartPr>
              <p14:xfrm>
                <a:off x="9485489" y="302767"/>
                <a:ext cx="111600" cy="22068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C294347B-E739-DFDB-41D0-7B7FBCB60DC2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9474689" y="291985"/>
                  <a:ext cx="132840" cy="24188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71A2EC3A-5E54-CBC6-E553-03979005C371}"/>
                    </a:ext>
                  </a:extLst>
                </p14:cNvPr>
                <p14:cNvContentPartPr/>
                <p14:nvPr/>
              </p14:nvContentPartPr>
              <p14:xfrm>
                <a:off x="9818849" y="336247"/>
                <a:ext cx="299520" cy="19404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71A2EC3A-5E54-CBC6-E553-03979005C371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9808049" y="325447"/>
                  <a:ext cx="32076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22FB38E1-E024-CD46-47B9-A7625FB789D1}"/>
                    </a:ext>
                  </a:extLst>
                </p14:cNvPr>
                <p14:cNvContentPartPr/>
                <p14:nvPr/>
              </p14:nvContentPartPr>
              <p14:xfrm>
                <a:off x="10297649" y="316087"/>
                <a:ext cx="547200" cy="29916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22FB38E1-E024-CD46-47B9-A7625FB789D1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0286849" y="305287"/>
                  <a:ext cx="56844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D49FC5D2-BACA-498F-7AAE-39CA9AE2E0E5}"/>
                    </a:ext>
                  </a:extLst>
                </p14:cNvPr>
                <p14:cNvContentPartPr/>
                <p14:nvPr/>
              </p14:nvContentPartPr>
              <p14:xfrm>
                <a:off x="6002849" y="1128607"/>
                <a:ext cx="124920" cy="21492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D49FC5D2-BACA-498F-7AAE-39CA9AE2E0E5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5992049" y="1117825"/>
                  <a:ext cx="146160" cy="23612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CCFF79AF-7A90-F2E1-3568-DF547B7FF9AA}"/>
                    </a:ext>
                  </a:extLst>
                </p14:cNvPr>
                <p14:cNvContentPartPr/>
                <p14:nvPr/>
              </p14:nvContentPartPr>
              <p14:xfrm>
                <a:off x="6122009" y="1176847"/>
                <a:ext cx="108000" cy="20052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CCFF79AF-7A90-F2E1-3568-DF547B7FF9AA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111209" y="1166047"/>
                  <a:ext cx="12924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8C40970D-B539-9AD5-12A5-49634E8DF936}"/>
                    </a:ext>
                  </a:extLst>
                </p14:cNvPr>
                <p14:cNvContentPartPr/>
                <p14:nvPr/>
              </p14:nvContentPartPr>
              <p14:xfrm>
                <a:off x="6024449" y="756727"/>
                <a:ext cx="102960" cy="20340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8C40970D-B539-9AD5-12A5-49634E8DF936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013649" y="745927"/>
                  <a:ext cx="12420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0D0522F1-63A9-E272-1330-CAAA23DF3436}"/>
                    </a:ext>
                  </a:extLst>
                </p14:cNvPr>
                <p14:cNvContentPartPr/>
                <p14:nvPr/>
              </p14:nvContentPartPr>
              <p14:xfrm>
                <a:off x="6127049" y="756727"/>
                <a:ext cx="106560" cy="15660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0D0522F1-63A9-E272-1330-CAAA23DF3436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6116249" y="745927"/>
                  <a:ext cx="12780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CCFA3D2B-9174-1613-2365-D123CBB90CDA}"/>
                    </a:ext>
                  </a:extLst>
                </p14:cNvPr>
                <p14:cNvContentPartPr/>
                <p14:nvPr/>
              </p14:nvContentPartPr>
              <p14:xfrm>
                <a:off x="6084569" y="360007"/>
                <a:ext cx="145800" cy="13932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CCFA3D2B-9174-1613-2365-D123CBB90CDA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6073769" y="349207"/>
                  <a:ext cx="16704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7F96E11B-7884-CB77-2914-7188867610AB}"/>
                    </a:ext>
                  </a:extLst>
                </p14:cNvPr>
                <p14:cNvContentPartPr/>
                <p14:nvPr/>
              </p14:nvContentPartPr>
              <p14:xfrm>
                <a:off x="6071969" y="397447"/>
                <a:ext cx="132480" cy="19656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7F96E11B-7884-CB77-2914-7188867610AB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6061140" y="386647"/>
                  <a:ext cx="153778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2BE90A13-AD72-6AA7-8766-9AC1D3DCC163}"/>
                    </a:ext>
                  </a:extLst>
                </p14:cNvPr>
                <p14:cNvContentPartPr/>
                <p14:nvPr/>
              </p14:nvContentPartPr>
              <p14:xfrm>
                <a:off x="6033089" y="384127"/>
                <a:ext cx="196920" cy="28512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2BE90A13-AD72-6AA7-8766-9AC1D3DCC163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018689" y="369727"/>
                  <a:ext cx="225360" cy="31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F16FFF7E-802D-4A85-AE3C-75A12E2CA2FE}"/>
                    </a:ext>
                  </a:extLst>
                </p14:cNvPr>
                <p14:cNvContentPartPr/>
                <p14:nvPr/>
              </p14:nvContentPartPr>
              <p14:xfrm>
                <a:off x="7323689" y="621367"/>
                <a:ext cx="9000" cy="2772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F16FFF7E-802D-4A85-AE3C-75A12E2CA2FE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7312889" y="610567"/>
                  <a:ext cx="3024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560EFA5B-8467-0228-DEBE-36DCD9C599FD}"/>
                    </a:ext>
                  </a:extLst>
                </p14:cNvPr>
                <p14:cNvContentPartPr/>
                <p14:nvPr/>
              </p14:nvContentPartPr>
              <p14:xfrm>
                <a:off x="7297769" y="506167"/>
                <a:ext cx="213840" cy="16956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560EFA5B-8467-0228-DEBE-36DCD9C599FD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7286969" y="495367"/>
                  <a:ext cx="235080" cy="190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34906D53-17B5-FD90-F716-BB658B1CCA2E}"/>
                  </a:ext>
                </a:extLst>
              </p14:cNvPr>
              <p14:cNvContentPartPr/>
              <p14:nvPr/>
            </p14:nvContentPartPr>
            <p14:xfrm>
              <a:off x="2461169" y="4402447"/>
              <a:ext cx="4196520" cy="142920"/>
            </p14:xfrm>
          </p:contentPart>
        </mc:Choice>
        <mc:Fallback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34906D53-17B5-FD90-F716-BB658B1CCA2E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2446769" y="4388047"/>
                <a:ext cx="4224960" cy="171360"/>
              </a:xfrm>
              <a:prstGeom prst="rect">
                <a:avLst/>
              </a:prstGeom>
            </p:spPr>
          </p:pic>
        </mc:Fallback>
      </mc:AlternateContent>
      <p:grpSp>
        <p:nvGrpSpPr>
          <p:cNvPr id="89" name="Group 88">
            <a:extLst>
              <a:ext uri="{FF2B5EF4-FFF2-40B4-BE49-F238E27FC236}">
                <a16:creationId xmlns:a16="http://schemas.microsoft.com/office/drawing/2014/main" id="{F4B79E0C-556F-7DA7-99E2-5DF5ECBDBA8A}"/>
              </a:ext>
            </a:extLst>
          </p:cNvPr>
          <p:cNvGrpSpPr/>
          <p:nvPr/>
        </p:nvGrpSpPr>
        <p:grpSpPr>
          <a:xfrm>
            <a:off x="743249" y="4348087"/>
            <a:ext cx="6743160" cy="332640"/>
            <a:chOff x="743249" y="4348087"/>
            <a:chExt cx="6743160" cy="332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003CBFA2-A9A0-571C-32ED-7322E060EE94}"/>
                    </a:ext>
                  </a:extLst>
                </p14:cNvPr>
                <p14:cNvContentPartPr/>
                <p14:nvPr/>
              </p14:nvContentPartPr>
              <p14:xfrm>
                <a:off x="743249" y="4517647"/>
                <a:ext cx="6743160" cy="16308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003CBFA2-A9A0-571C-32ED-7322E060EE94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728848" y="4503247"/>
                  <a:ext cx="6771602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AD8CEDBB-070C-F5A4-94E1-0A9EC01FA96B}"/>
                    </a:ext>
                  </a:extLst>
                </p14:cNvPr>
                <p14:cNvContentPartPr/>
                <p14:nvPr/>
              </p14:nvContentPartPr>
              <p14:xfrm>
                <a:off x="1042409" y="4348087"/>
                <a:ext cx="5999400" cy="25848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AD8CEDBB-070C-F5A4-94E1-0A9EC01FA96B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028010" y="4333687"/>
                  <a:ext cx="6027838" cy="28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3DF66EE1-497D-762F-AF56-C36448137B3D}"/>
                    </a:ext>
                  </a:extLst>
                </p14:cNvPr>
                <p14:cNvContentPartPr/>
                <p14:nvPr/>
              </p14:nvContentPartPr>
              <p14:xfrm>
                <a:off x="1760249" y="4398487"/>
                <a:ext cx="4392720" cy="16020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3DF66EE1-497D-762F-AF56-C36448137B3D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745849" y="4384087"/>
                  <a:ext cx="4421160" cy="188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7C13BF98-CDA1-1271-D735-6A4CA8F0B79E}"/>
              </a:ext>
            </a:extLst>
          </p:cNvPr>
          <p:cNvGrpSpPr/>
          <p:nvPr/>
        </p:nvGrpSpPr>
        <p:grpSpPr>
          <a:xfrm>
            <a:off x="217289" y="5093647"/>
            <a:ext cx="6602760" cy="1626840"/>
            <a:chOff x="217289" y="5093647"/>
            <a:chExt cx="6602760" cy="1626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C1C3DD2B-DAC3-0F66-8F03-0061BA35737C}"/>
                    </a:ext>
                  </a:extLst>
                </p14:cNvPr>
                <p14:cNvContentPartPr/>
                <p14:nvPr/>
              </p14:nvContentPartPr>
              <p14:xfrm>
                <a:off x="2768609" y="5787727"/>
                <a:ext cx="128520" cy="39420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C1C3DD2B-DAC3-0F66-8F03-0061BA35737C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2757809" y="5776917"/>
                  <a:ext cx="149760" cy="41545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6FB2C4DA-3448-0378-2518-4C8FA932614B}"/>
                    </a:ext>
                  </a:extLst>
                </p14:cNvPr>
                <p14:cNvContentPartPr/>
                <p14:nvPr/>
              </p14:nvContentPartPr>
              <p14:xfrm>
                <a:off x="2751689" y="5981407"/>
                <a:ext cx="137160" cy="5436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6FB2C4DA-3448-0378-2518-4C8FA932614B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2740889" y="5970678"/>
                  <a:ext cx="158400" cy="754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137F4AD0-DAA2-5179-1467-D6432D258B00}"/>
                    </a:ext>
                  </a:extLst>
                </p14:cNvPr>
                <p14:cNvContentPartPr/>
                <p14:nvPr/>
              </p14:nvContentPartPr>
              <p14:xfrm>
                <a:off x="2948249" y="5933887"/>
                <a:ext cx="333720" cy="15012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137F4AD0-DAA2-5179-1467-D6432D258B00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2937449" y="5923087"/>
                  <a:ext cx="35496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E44E5E3D-A3E7-7751-CC9D-F3637299D76D}"/>
                    </a:ext>
                  </a:extLst>
                </p14:cNvPr>
                <p14:cNvContentPartPr/>
                <p14:nvPr/>
              </p14:nvContentPartPr>
              <p14:xfrm>
                <a:off x="3281249" y="5757847"/>
                <a:ext cx="128520" cy="31176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E44E5E3D-A3E7-7751-CC9D-F3637299D76D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3270449" y="5747047"/>
                  <a:ext cx="149760" cy="33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0AB0D88B-2890-AE46-E39D-3C9DBB55E99F}"/>
                    </a:ext>
                  </a:extLst>
                </p14:cNvPr>
                <p14:cNvContentPartPr/>
                <p14:nvPr/>
              </p14:nvContentPartPr>
              <p14:xfrm>
                <a:off x="3272969" y="5927407"/>
                <a:ext cx="333720" cy="15624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0AB0D88B-2890-AE46-E39D-3C9DBB55E99F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3262169" y="5916607"/>
                  <a:ext cx="35496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F58995A1-6B75-9B2A-6F6E-64816057CA68}"/>
                    </a:ext>
                  </a:extLst>
                </p14:cNvPr>
                <p14:cNvContentPartPr/>
                <p14:nvPr/>
              </p14:nvContentPartPr>
              <p14:xfrm>
                <a:off x="3666089" y="5902927"/>
                <a:ext cx="68760" cy="15696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F58995A1-6B75-9B2A-6F6E-64816057CA68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3655289" y="5892127"/>
                  <a:ext cx="9000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AD6CD473-7EC2-7B12-7B30-A7E2E2955234}"/>
                    </a:ext>
                  </a:extLst>
                </p14:cNvPr>
                <p14:cNvContentPartPr/>
                <p14:nvPr/>
              </p14:nvContentPartPr>
              <p14:xfrm>
                <a:off x="3768689" y="5902927"/>
                <a:ext cx="162720" cy="18036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AD6CD473-7EC2-7B12-7B30-A7E2E2955234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3757889" y="5892127"/>
                  <a:ext cx="18396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E99269FC-ACE6-A382-DD36-25C77C520F80}"/>
                    </a:ext>
                  </a:extLst>
                </p14:cNvPr>
                <p14:cNvContentPartPr/>
                <p14:nvPr/>
              </p14:nvContentPartPr>
              <p14:xfrm>
                <a:off x="4148489" y="5720047"/>
                <a:ext cx="287280" cy="35964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E99269FC-ACE6-A382-DD36-25C77C520F80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4137689" y="5709247"/>
                  <a:ext cx="308520" cy="38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7B5E18FF-0949-D085-6207-F7890BB259C8}"/>
                    </a:ext>
                  </a:extLst>
                </p14:cNvPr>
                <p14:cNvContentPartPr/>
                <p14:nvPr/>
              </p14:nvContentPartPr>
              <p14:xfrm>
                <a:off x="4477889" y="5902927"/>
                <a:ext cx="180000" cy="18036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7B5E18FF-0949-D085-6207-F7890BB259C8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4467089" y="5892127"/>
                  <a:ext cx="20124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A957F06E-9159-036A-1B2F-D656A22E3404}"/>
                    </a:ext>
                  </a:extLst>
                </p14:cNvPr>
                <p14:cNvContentPartPr/>
                <p14:nvPr/>
              </p14:nvContentPartPr>
              <p14:xfrm>
                <a:off x="4665809" y="5920207"/>
                <a:ext cx="196920" cy="17352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A957F06E-9159-036A-1B2F-D656A22E3404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4655009" y="5909407"/>
                  <a:ext cx="21816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AA8F69EE-5976-5615-D055-9C6CC33E14C4}"/>
                    </a:ext>
                  </a:extLst>
                </p14:cNvPr>
                <p14:cNvContentPartPr/>
                <p14:nvPr/>
              </p14:nvContentPartPr>
              <p14:xfrm>
                <a:off x="4785329" y="5791327"/>
                <a:ext cx="196920" cy="33912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AA8F69EE-5976-5615-D055-9C6CC33E14C4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4774529" y="5780527"/>
                  <a:ext cx="218160" cy="36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A138A3B6-695B-096D-B5FE-50496CEA722E}"/>
                    </a:ext>
                  </a:extLst>
                </p14:cNvPr>
                <p14:cNvContentPartPr/>
                <p14:nvPr/>
              </p14:nvContentPartPr>
              <p14:xfrm>
                <a:off x="4930769" y="5892847"/>
                <a:ext cx="17280" cy="1404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A138A3B6-695B-096D-B5FE-50496CEA722E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4920189" y="5882047"/>
                  <a:ext cx="38087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88816CA0-F234-EF48-4788-8EA49E731B56}"/>
                    </a:ext>
                  </a:extLst>
                </p14:cNvPr>
                <p14:cNvContentPartPr/>
                <p14:nvPr/>
              </p14:nvContentPartPr>
              <p14:xfrm>
                <a:off x="5033369" y="5879527"/>
                <a:ext cx="513000" cy="20736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88816CA0-F234-EF48-4788-8EA49E731B56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5022577" y="5868727"/>
                  <a:ext cx="534225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7EDBDFDF-653E-340F-4B22-1F8EC8660B86}"/>
                    </a:ext>
                  </a:extLst>
                </p14:cNvPr>
                <p14:cNvContentPartPr/>
                <p14:nvPr/>
              </p14:nvContentPartPr>
              <p14:xfrm>
                <a:off x="2854289" y="6225127"/>
                <a:ext cx="171360" cy="36972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7EDBDFDF-653E-340F-4B22-1F8EC8660B86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2843489" y="6214327"/>
                  <a:ext cx="192600" cy="39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8B14E74D-45D9-BB21-19F0-4E6B56007048}"/>
                    </a:ext>
                  </a:extLst>
                </p14:cNvPr>
                <p14:cNvContentPartPr/>
                <p14:nvPr/>
              </p14:nvContentPartPr>
              <p14:xfrm>
                <a:off x="2854289" y="6381007"/>
                <a:ext cx="60120" cy="756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8B14E74D-45D9-BB21-19F0-4E6B56007048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2843489" y="6369667"/>
                  <a:ext cx="81360" cy="2986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0657B2CC-791C-819C-EAB3-E1F4A91093DA}"/>
                    </a:ext>
                  </a:extLst>
                </p14:cNvPr>
                <p14:cNvContentPartPr/>
                <p14:nvPr/>
              </p14:nvContentPartPr>
              <p14:xfrm>
                <a:off x="3008009" y="6327007"/>
                <a:ext cx="137160" cy="21060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0657B2CC-791C-819C-EAB3-E1F4A91093DA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2997209" y="6316207"/>
                  <a:ext cx="15840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07FFF629-28A6-9F7B-68A0-C75ABC8BCE6D}"/>
                    </a:ext>
                  </a:extLst>
                </p14:cNvPr>
                <p14:cNvContentPartPr/>
                <p14:nvPr/>
              </p14:nvContentPartPr>
              <p14:xfrm>
                <a:off x="3170369" y="6347167"/>
                <a:ext cx="256680" cy="14940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07FFF629-28A6-9F7B-68A0-C75ABC8BCE6D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3159569" y="6336367"/>
                  <a:ext cx="27792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BD9A41BB-EA8A-1706-2FF3-748874F1F2C5}"/>
                    </a:ext>
                  </a:extLst>
                </p14:cNvPr>
                <p14:cNvContentPartPr/>
                <p14:nvPr/>
              </p14:nvContentPartPr>
              <p14:xfrm>
                <a:off x="3383849" y="6238807"/>
                <a:ext cx="384840" cy="30888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BD9A41BB-EA8A-1706-2FF3-748874F1F2C5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3373049" y="6228007"/>
                  <a:ext cx="406080" cy="33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E53E8AD0-B651-F285-1C99-C3C7EAE0E6EB}"/>
                    </a:ext>
                  </a:extLst>
                </p14:cNvPr>
                <p14:cNvContentPartPr/>
                <p14:nvPr/>
              </p14:nvContentPartPr>
              <p14:xfrm>
                <a:off x="3811169" y="6333487"/>
                <a:ext cx="51480" cy="16704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E53E8AD0-B651-F285-1C99-C3C7EAE0E6EB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3800369" y="6322687"/>
                  <a:ext cx="7272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B1FD605E-3429-1129-6603-8B0590C95579}"/>
                    </a:ext>
                  </a:extLst>
                </p14:cNvPr>
                <p14:cNvContentPartPr/>
                <p14:nvPr/>
              </p14:nvContentPartPr>
              <p14:xfrm>
                <a:off x="3931049" y="6384247"/>
                <a:ext cx="99000" cy="17352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B1FD605E-3429-1129-6603-8B0590C95579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3920249" y="6373447"/>
                  <a:ext cx="12024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E5C9AAC3-B49A-35A4-263F-02292C1AA8BC}"/>
                    </a:ext>
                  </a:extLst>
                </p14:cNvPr>
                <p14:cNvContentPartPr/>
                <p14:nvPr/>
              </p14:nvContentPartPr>
              <p14:xfrm>
                <a:off x="4341089" y="6347167"/>
                <a:ext cx="342360" cy="18324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E5C9AAC3-B49A-35A4-263F-02292C1AA8BC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4330289" y="6336346"/>
                  <a:ext cx="363600" cy="20452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0F5F5472-157C-1D83-7904-2742669BAC57}"/>
                    </a:ext>
                  </a:extLst>
                </p14:cNvPr>
                <p14:cNvContentPartPr/>
                <p14:nvPr/>
              </p14:nvContentPartPr>
              <p14:xfrm>
                <a:off x="4507409" y="6340327"/>
                <a:ext cx="150480" cy="13572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0F5F5472-157C-1D83-7904-2742669BAC57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4496609" y="6329527"/>
                  <a:ext cx="17172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4F7E179E-AE15-63C7-D08F-7DA1D46D7C66}"/>
                    </a:ext>
                  </a:extLst>
                </p14:cNvPr>
                <p14:cNvContentPartPr/>
                <p14:nvPr/>
              </p14:nvContentPartPr>
              <p14:xfrm>
                <a:off x="4683089" y="6245647"/>
                <a:ext cx="34560" cy="29196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4F7E179E-AE15-63C7-D08F-7DA1D46D7C66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4672289" y="6234847"/>
                  <a:ext cx="55800" cy="31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BD7E89E4-E997-66FD-A527-3DE8D18698D7}"/>
                    </a:ext>
                  </a:extLst>
                </p14:cNvPr>
                <p14:cNvContentPartPr/>
                <p14:nvPr/>
              </p14:nvContentPartPr>
              <p14:xfrm>
                <a:off x="4683089" y="6381007"/>
                <a:ext cx="239760" cy="11952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BD7E89E4-E997-66FD-A527-3DE8D18698D7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4672289" y="6370174"/>
                  <a:ext cx="261000" cy="14082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38F3E5A2-5081-D54B-4722-F857C4AF0423}"/>
                    </a:ext>
                  </a:extLst>
                </p14:cNvPr>
                <p14:cNvContentPartPr/>
                <p14:nvPr/>
              </p14:nvContentPartPr>
              <p14:xfrm>
                <a:off x="4956329" y="6381007"/>
                <a:ext cx="231120" cy="14940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38F3E5A2-5081-D54B-4722-F857C4AF0423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4945529" y="6370181"/>
                  <a:ext cx="252360" cy="17069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97F885BF-5D25-E8E0-5B35-F0535097D2BD}"/>
                    </a:ext>
                  </a:extLst>
                </p14:cNvPr>
                <p14:cNvContentPartPr/>
                <p14:nvPr/>
              </p14:nvContentPartPr>
              <p14:xfrm>
                <a:off x="5212289" y="6381007"/>
                <a:ext cx="129240" cy="19692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97F885BF-5D25-E8E0-5B35-F0535097D2BD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5201489" y="6370207"/>
                  <a:ext cx="15048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56EE150E-425D-15D3-1A25-69FA25A486E2}"/>
                    </a:ext>
                  </a:extLst>
                </p14:cNvPr>
                <p14:cNvContentPartPr/>
                <p14:nvPr/>
              </p14:nvContentPartPr>
              <p14:xfrm>
                <a:off x="5340809" y="6273007"/>
                <a:ext cx="77400" cy="37260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56EE150E-425D-15D3-1A25-69FA25A486E2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5330009" y="6262207"/>
                  <a:ext cx="98640" cy="39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41BA0450-24E8-61E8-FDF4-6D6259FDF590}"/>
                    </a:ext>
                  </a:extLst>
                </p14:cNvPr>
                <p14:cNvContentPartPr/>
                <p14:nvPr/>
              </p14:nvContentPartPr>
              <p14:xfrm>
                <a:off x="5409209" y="6465607"/>
                <a:ext cx="162720" cy="11268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41BA0450-24E8-61E8-FDF4-6D6259FDF590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5398409" y="6454807"/>
                  <a:ext cx="18396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CCC9A6B5-1379-17B6-5B35-A0045E5F185B}"/>
                    </a:ext>
                  </a:extLst>
                </p14:cNvPr>
                <p14:cNvContentPartPr/>
                <p14:nvPr/>
              </p14:nvContentPartPr>
              <p14:xfrm>
                <a:off x="5588849" y="6414847"/>
                <a:ext cx="9000" cy="4140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CCC9A6B5-1379-17B6-5B35-A0045E5F185B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5578049" y="6404047"/>
                  <a:ext cx="302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C881A77A-D12E-619F-B7D6-B066DC8069B7}"/>
                    </a:ext>
                  </a:extLst>
                </p14:cNvPr>
                <p14:cNvContentPartPr/>
                <p14:nvPr/>
              </p14:nvContentPartPr>
              <p14:xfrm>
                <a:off x="5665529" y="6434647"/>
                <a:ext cx="393480" cy="21096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C881A77A-D12E-619F-B7D6-B066DC8069B7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5654729" y="6423847"/>
                  <a:ext cx="41472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55300E51-830F-15FF-2C72-6A69E2D13E30}"/>
                    </a:ext>
                  </a:extLst>
                </p14:cNvPr>
                <p14:cNvContentPartPr/>
                <p14:nvPr/>
              </p14:nvContentPartPr>
              <p14:xfrm>
                <a:off x="2879489" y="5303527"/>
                <a:ext cx="94680" cy="41760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55300E51-830F-15FF-2C72-6A69E2D13E30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2868689" y="5292727"/>
                  <a:ext cx="115920" cy="43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4E783082-0CF7-BA08-9587-600A225FF802}"/>
                    </a:ext>
                  </a:extLst>
                </p14:cNvPr>
                <p14:cNvContentPartPr/>
                <p14:nvPr/>
              </p14:nvContentPartPr>
              <p14:xfrm>
                <a:off x="2871209" y="5459407"/>
                <a:ext cx="290880" cy="13752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4E783082-0CF7-BA08-9587-600A225FF802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2860422" y="5448579"/>
                  <a:ext cx="312094" cy="15881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BE945421-4F55-8EF1-25FA-E0874EF70A57}"/>
                    </a:ext>
                  </a:extLst>
                </p14:cNvPr>
                <p14:cNvContentPartPr/>
                <p14:nvPr/>
              </p14:nvContentPartPr>
              <p14:xfrm>
                <a:off x="3195929" y="5459407"/>
                <a:ext cx="248040" cy="15012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BE945421-4F55-8EF1-25FA-E0874EF70A57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3185129" y="5448607"/>
                  <a:ext cx="26928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BB3C95F7-CE9F-90E5-47BD-2269D64AD608}"/>
                    </a:ext>
                  </a:extLst>
                </p14:cNvPr>
                <p14:cNvContentPartPr/>
                <p14:nvPr/>
              </p14:nvContentPartPr>
              <p14:xfrm>
                <a:off x="3392489" y="5256367"/>
                <a:ext cx="94320" cy="39996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BB3C95F7-CE9F-90E5-47BD-2269D64AD608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3381689" y="5245577"/>
                  <a:ext cx="115560" cy="42118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8A97642C-1A81-32F8-11CF-F7ECA678217A}"/>
                    </a:ext>
                  </a:extLst>
                </p14:cNvPr>
                <p14:cNvContentPartPr/>
                <p14:nvPr/>
              </p14:nvContentPartPr>
              <p14:xfrm>
                <a:off x="3460889" y="5459407"/>
                <a:ext cx="632880" cy="21744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8A97642C-1A81-32F8-11CF-F7ECA678217A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3450089" y="5448589"/>
                  <a:ext cx="654120" cy="23871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CC357D66-DB9D-E543-D42E-3B2B3EBBDEBD}"/>
                    </a:ext>
                  </a:extLst>
                </p14:cNvPr>
                <p14:cNvContentPartPr/>
                <p14:nvPr/>
              </p14:nvContentPartPr>
              <p14:xfrm>
                <a:off x="4349729" y="5391007"/>
                <a:ext cx="564480" cy="18396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CC357D66-DB9D-E543-D42E-3B2B3EBBDEBD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4338929" y="5380207"/>
                  <a:ext cx="58572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33416EE0-313A-E5D3-BAA2-256CDDC32175}"/>
                    </a:ext>
                  </a:extLst>
                </p14:cNvPr>
                <p14:cNvContentPartPr/>
                <p14:nvPr/>
              </p14:nvContentPartPr>
              <p14:xfrm>
                <a:off x="4849049" y="5412247"/>
                <a:ext cx="189360" cy="34308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33416EE0-313A-E5D3-BAA2-256CDDC32175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4838228" y="5401447"/>
                  <a:ext cx="210640" cy="36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21CC48A3-3117-6B1D-9516-32841DB950C3}"/>
                    </a:ext>
                  </a:extLst>
                </p14:cNvPr>
                <p14:cNvContentPartPr/>
                <p14:nvPr/>
              </p14:nvContentPartPr>
              <p14:xfrm>
                <a:off x="5058929" y="5486767"/>
                <a:ext cx="51480" cy="16272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21CC48A3-3117-6B1D-9516-32841DB950C3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5048129" y="5475991"/>
                  <a:ext cx="72720" cy="18391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268A57FA-5877-F1E9-4CB0-3F585D2B8B3C}"/>
                    </a:ext>
                  </a:extLst>
                </p14:cNvPr>
                <p14:cNvContentPartPr/>
                <p14:nvPr/>
              </p14:nvContentPartPr>
              <p14:xfrm>
                <a:off x="5101769" y="5432407"/>
                <a:ext cx="43200" cy="5472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268A57FA-5877-F1E9-4CB0-3F585D2B8B3C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5090969" y="5421607"/>
                  <a:ext cx="6444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0DEB27CA-CD13-0C2F-12EE-3F47FCE79CE2}"/>
                    </a:ext>
                  </a:extLst>
                </p14:cNvPr>
                <p14:cNvContentPartPr/>
                <p14:nvPr/>
              </p14:nvContentPartPr>
              <p14:xfrm>
                <a:off x="5221289" y="5439247"/>
                <a:ext cx="726840" cy="20376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0DEB27CA-CD13-0C2F-12EE-3F47FCE79CE2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5210484" y="5428447"/>
                  <a:ext cx="748091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C18601BB-3026-C022-0586-6D2B617C9A39}"/>
                    </a:ext>
                  </a:extLst>
                </p14:cNvPr>
                <p14:cNvContentPartPr/>
                <p14:nvPr/>
              </p14:nvContentPartPr>
              <p14:xfrm>
                <a:off x="5939129" y="5459407"/>
                <a:ext cx="17280" cy="3420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C18601BB-3026-C022-0586-6D2B617C9A39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5928329" y="5448492"/>
                  <a:ext cx="38520" cy="5566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7549D29E-3CA9-1AC5-AEF7-598741B0D24E}"/>
                    </a:ext>
                  </a:extLst>
                </p14:cNvPr>
                <p14:cNvContentPartPr/>
                <p14:nvPr/>
              </p14:nvContentPartPr>
              <p14:xfrm>
                <a:off x="6050369" y="5513407"/>
                <a:ext cx="479160" cy="64512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7549D29E-3CA9-1AC5-AEF7-598741B0D24E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039569" y="5502601"/>
                  <a:ext cx="500400" cy="66637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90E806B0-820D-4C53-13CF-EEAACD5E87BF}"/>
                    </a:ext>
                  </a:extLst>
                </p14:cNvPr>
                <p14:cNvContentPartPr/>
                <p14:nvPr/>
              </p14:nvContentPartPr>
              <p14:xfrm>
                <a:off x="2452529" y="5208847"/>
                <a:ext cx="51840" cy="117936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90E806B0-820D-4C53-13CF-EEAACD5E87BF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2441729" y="5198047"/>
                  <a:ext cx="73080" cy="120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572AB657-5876-F402-A465-814AA65987C7}"/>
                    </a:ext>
                  </a:extLst>
                </p14:cNvPr>
                <p14:cNvContentPartPr/>
                <p14:nvPr/>
              </p14:nvContentPartPr>
              <p14:xfrm>
                <a:off x="2409689" y="5093647"/>
                <a:ext cx="4410360" cy="162684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572AB657-5876-F402-A465-814AA65987C7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2398889" y="5082847"/>
                  <a:ext cx="4431600" cy="164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87008F41-7E50-AFEC-A580-4F178093993E}"/>
                    </a:ext>
                  </a:extLst>
                </p14:cNvPr>
                <p14:cNvContentPartPr/>
                <p14:nvPr/>
              </p14:nvContentPartPr>
              <p14:xfrm>
                <a:off x="217289" y="5344207"/>
                <a:ext cx="441000" cy="69876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87008F41-7E50-AFEC-A580-4F178093993E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206489" y="5333401"/>
                  <a:ext cx="462240" cy="72001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CDCD5E55-AD16-2C76-8985-2DEEA98CFC98}"/>
                    </a:ext>
                  </a:extLst>
                </p14:cNvPr>
                <p14:cNvContentPartPr/>
                <p14:nvPr/>
              </p14:nvContentPartPr>
              <p14:xfrm>
                <a:off x="649289" y="5778367"/>
                <a:ext cx="393480" cy="3420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CDCD5E55-AD16-2C76-8985-2DEEA98CFC98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638479" y="5767567"/>
                  <a:ext cx="414739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5A72B40E-91AC-38B6-F598-A4BACE9DB53C}"/>
                    </a:ext>
                  </a:extLst>
                </p14:cNvPr>
                <p14:cNvContentPartPr/>
                <p14:nvPr/>
              </p14:nvContentPartPr>
              <p14:xfrm>
                <a:off x="905609" y="5649127"/>
                <a:ext cx="205560" cy="26460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5A72B40E-91AC-38B6-F598-A4BACE9DB53C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894790" y="5638327"/>
                  <a:ext cx="226837" cy="28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FE1155F4-391A-5EE4-B92E-74AFA151DD0F}"/>
                    </a:ext>
                  </a:extLst>
                </p14:cNvPr>
                <p14:cNvContentPartPr/>
                <p14:nvPr/>
              </p14:nvContentPartPr>
              <p14:xfrm>
                <a:off x="1255889" y="5452207"/>
                <a:ext cx="60120" cy="57744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FE1155F4-391A-5EE4-B92E-74AFA151DD0F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1245089" y="5441414"/>
                  <a:ext cx="81360" cy="59866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67A1CBF6-7397-2D7D-C3CB-8932D491683D}"/>
                    </a:ext>
                  </a:extLst>
                </p14:cNvPr>
                <p14:cNvContentPartPr/>
                <p14:nvPr/>
              </p14:nvContentPartPr>
              <p14:xfrm>
                <a:off x="1222049" y="5360767"/>
                <a:ext cx="534960" cy="76968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67A1CBF6-7397-2D7D-C3CB-8932D491683D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1211249" y="5349967"/>
                  <a:ext cx="556200" cy="79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26D0CCEE-B07B-625C-E5FF-466512D4E9A2}"/>
                    </a:ext>
                  </a:extLst>
                </p14:cNvPr>
                <p14:cNvContentPartPr/>
                <p14:nvPr/>
              </p14:nvContentPartPr>
              <p14:xfrm>
                <a:off x="1751609" y="5723647"/>
                <a:ext cx="496080" cy="3744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26D0CCEE-B07B-625C-E5FF-466512D4E9A2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1740809" y="5712847"/>
                  <a:ext cx="51732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867592F9-B343-C1E2-776A-303D992CF24D}"/>
                    </a:ext>
                  </a:extLst>
                </p14:cNvPr>
                <p14:cNvContentPartPr/>
                <p14:nvPr/>
              </p14:nvContentPartPr>
              <p14:xfrm>
                <a:off x="2170289" y="5601967"/>
                <a:ext cx="218880" cy="27144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867592F9-B343-C1E2-776A-303D992CF24D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2159489" y="5591167"/>
                  <a:ext cx="240120" cy="292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02">
            <p14:nvContentPartPr>
              <p14:cNvPr id="154" name="Ink 153">
                <a:extLst>
                  <a:ext uri="{FF2B5EF4-FFF2-40B4-BE49-F238E27FC236}">
                    <a16:creationId xmlns:a16="http://schemas.microsoft.com/office/drawing/2014/main" id="{D78AC0B3-67B9-4E0C-C794-046F48435CB1}"/>
                  </a:ext>
                </a:extLst>
              </p14:cNvPr>
              <p14:cNvContentPartPr/>
              <p14:nvPr/>
            </p14:nvContentPartPr>
            <p14:xfrm>
              <a:off x="6503249" y="6327007"/>
              <a:ext cx="692640" cy="295200"/>
            </p14:xfrm>
          </p:contentPart>
        </mc:Choice>
        <mc:Fallback>
          <p:pic>
            <p:nvPicPr>
              <p:cNvPr id="154" name="Ink 153">
                <a:extLst>
                  <a:ext uri="{FF2B5EF4-FFF2-40B4-BE49-F238E27FC236}">
                    <a16:creationId xmlns:a16="http://schemas.microsoft.com/office/drawing/2014/main" id="{D78AC0B3-67B9-4E0C-C794-046F48435CB1}"/>
                  </a:ext>
                </a:extLst>
              </p:cNvPr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6492449" y="6316220"/>
                <a:ext cx="713880" cy="316414"/>
              </a:xfrm>
              <a:prstGeom prst="rect">
                <a:avLst/>
              </a:prstGeom>
            </p:spPr>
          </p:pic>
        </mc:Fallback>
      </mc:AlternateContent>
      <p:grpSp>
        <p:nvGrpSpPr>
          <p:cNvPr id="163" name="Group 162">
            <a:extLst>
              <a:ext uri="{FF2B5EF4-FFF2-40B4-BE49-F238E27FC236}">
                <a16:creationId xmlns:a16="http://schemas.microsoft.com/office/drawing/2014/main" id="{B9FC9762-A23B-FA85-9BE9-47252E5AC3B5}"/>
              </a:ext>
            </a:extLst>
          </p:cNvPr>
          <p:cNvGrpSpPr/>
          <p:nvPr/>
        </p:nvGrpSpPr>
        <p:grpSpPr>
          <a:xfrm>
            <a:off x="6759569" y="5478847"/>
            <a:ext cx="3628800" cy="1363320"/>
            <a:chOff x="6759569" y="5478847"/>
            <a:chExt cx="3628800" cy="1363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E4CCFDAD-73D1-309B-60DC-11066A57C126}"/>
                    </a:ext>
                  </a:extLst>
                </p14:cNvPr>
                <p14:cNvContentPartPr/>
                <p14:nvPr/>
              </p14:nvContentPartPr>
              <p14:xfrm>
                <a:off x="6759569" y="5862247"/>
                <a:ext cx="316440" cy="5832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E4CCFDAD-73D1-309B-60DC-11066A57C126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6748781" y="5851447"/>
                  <a:ext cx="337656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2D1837B9-E701-E7AE-F9E2-2EFAD3B69AD3}"/>
                    </a:ext>
                  </a:extLst>
                </p14:cNvPr>
                <p14:cNvContentPartPr/>
                <p14:nvPr/>
              </p14:nvContentPartPr>
              <p14:xfrm>
                <a:off x="7084289" y="5703487"/>
                <a:ext cx="196920" cy="34236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2D1837B9-E701-E7AE-F9E2-2EFAD3B69AD3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7073489" y="5692687"/>
                  <a:ext cx="218160" cy="36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583B0DA6-B227-55CF-B419-2E6CB1A46B28}"/>
                    </a:ext>
                  </a:extLst>
                </p14:cNvPr>
                <p14:cNvContentPartPr/>
                <p14:nvPr/>
              </p14:nvContentPartPr>
              <p14:xfrm>
                <a:off x="7639769" y="5520607"/>
                <a:ext cx="116280" cy="79992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583B0DA6-B227-55CF-B419-2E6CB1A46B28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7628969" y="5509812"/>
                  <a:ext cx="137520" cy="8211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0E19B319-D476-78BF-B599-FFF98C4FB1B2}"/>
                    </a:ext>
                  </a:extLst>
                </p14:cNvPr>
                <p14:cNvContentPartPr/>
                <p14:nvPr/>
              </p14:nvContentPartPr>
              <p14:xfrm>
                <a:off x="7571369" y="5493247"/>
                <a:ext cx="1726560" cy="93600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0E19B319-D476-78BF-B599-FFF98C4FB1B2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7560569" y="5482451"/>
                  <a:ext cx="1747800" cy="95723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FE2D39D0-882B-0220-7AA9-919ED4057447}"/>
                    </a:ext>
                  </a:extLst>
                </p14:cNvPr>
                <p14:cNvContentPartPr/>
                <p14:nvPr/>
              </p14:nvContentPartPr>
              <p14:xfrm>
                <a:off x="7819049" y="5689807"/>
                <a:ext cx="1257480" cy="43092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FE2D39D0-882B-0220-7AA9-919ED4057447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7808249" y="5679007"/>
                  <a:ext cx="1278720" cy="45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70B7526A-39C7-3982-8B95-E79B67F2DD4E}"/>
                    </a:ext>
                  </a:extLst>
                </p14:cNvPr>
                <p14:cNvContentPartPr/>
                <p14:nvPr/>
              </p14:nvContentPartPr>
              <p14:xfrm>
                <a:off x="9263369" y="5933887"/>
                <a:ext cx="663120" cy="5436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70B7526A-39C7-3982-8B95-E79B67F2DD4E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9252569" y="5923087"/>
                  <a:ext cx="68436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EC3DAB14-9CBD-D5E4-86F9-D9982A3D173B}"/>
                    </a:ext>
                  </a:extLst>
                </p14:cNvPr>
                <p14:cNvContentPartPr/>
                <p14:nvPr/>
              </p14:nvContentPartPr>
              <p14:xfrm>
                <a:off x="9776369" y="5805007"/>
                <a:ext cx="359280" cy="36612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EC3DAB14-9CBD-D5E4-86F9-D9982A3D173B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9765569" y="5794207"/>
                  <a:ext cx="380520" cy="38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EB06F0FB-FC74-52A8-33FE-97FBAFB353EC}"/>
                    </a:ext>
                  </a:extLst>
                </p14:cNvPr>
                <p14:cNvContentPartPr/>
                <p14:nvPr/>
              </p14:nvContentPartPr>
              <p14:xfrm>
                <a:off x="7255289" y="6580807"/>
                <a:ext cx="1111320" cy="23436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EB06F0FB-FC74-52A8-33FE-97FBAFB353EC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7244489" y="6570024"/>
                  <a:ext cx="1132560" cy="25556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A0F6C303-728C-F361-8F82-5F86AF27A8EE}"/>
                    </a:ext>
                  </a:extLst>
                </p14:cNvPr>
                <p14:cNvContentPartPr/>
                <p14:nvPr/>
              </p14:nvContentPartPr>
              <p14:xfrm>
                <a:off x="8348969" y="6503047"/>
                <a:ext cx="51480" cy="2052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A0F6C303-728C-F361-8F82-5F86AF27A8EE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8338169" y="6492433"/>
                  <a:ext cx="72720" cy="4139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B0FD1AA4-6F5B-F145-F25D-4CBC720488B3}"/>
                    </a:ext>
                  </a:extLst>
                </p14:cNvPr>
                <p14:cNvContentPartPr/>
                <p14:nvPr/>
              </p14:nvContentPartPr>
              <p14:xfrm>
                <a:off x="8426009" y="6435367"/>
                <a:ext cx="384840" cy="34956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B0FD1AA4-6F5B-F145-F25D-4CBC720488B3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8415219" y="6424567"/>
                  <a:ext cx="406060" cy="37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0BDFED8D-1CE5-2A62-1A07-967DEAC97040}"/>
                    </a:ext>
                  </a:extLst>
                </p14:cNvPr>
                <p14:cNvContentPartPr/>
                <p14:nvPr/>
              </p14:nvContentPartPr>
              <p14:xfrm>
                <a:off x="9058529" y="6516007"/>
                <a:ext cx="1329840" cy="32616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0BDFED8D-1CE5-2A62-1A07-967DEAC97040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9047729" y="6505207"/>
                  <a:ext cx="1351080" cy="34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D0932F86-9444-1126-23BF-8D9744EECB3B}"/>
                    </a:ext>
                  </a:extLst>
                </p14:cNvPr>
                <p14:cNvContentPartPr/>
                <p14:nvPr/>
              </p14:nvContentPartPr>
              <p14:xfrm>
                <a:off x="7639769" y="5478847"/>
                <a:ext cx="1717920" cy="96336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D0932F86-9444-1126-23BF-8D9744EECB3B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7628971" y="5468047"/>
                  <a:ext cx="1739156" cy="984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28">
            <p14:nvContentPartPr>
              <p14:cNvPr id="164" name="Ink 163">
                <a:extLst>
                  <a:ext uri="{FF2B5EF4-FFF2-40B4-BE49-F238E27FC236}">
                    <a16:creationId xmlns:a16="http://schemas.microsoft.com/office/drawing/2014/main" id="{21383A01-CBA9-0931-F180-48D3388BD2D1}"/>
                  </a:ext>
                </a:extLst>
              </p14:cNvPr>
              <p14:cNvContentPartPr/>
              <p14:nvPr/>
            </p14:nvContentPartPr>
            <p14:xfrm>
              <a:off x="10476929" y="1969567"/>
              <a:ext cx="863640" cy="716040"/>
            </p14:xfrm>
          </p:contentPart>
        </mc:Choice>
        <mc:Fallback>
          <p:pic>
            <p:nvPicPr>
              <p:cNvPr id="164" name="Ink 163">
                <a:extLst>
                  <a:ext uri="{FF2B5EF4-FFF2-40B4-BE49-F238E27FC236}">
                    <a16:creationId xmlns:a16="http://schemas.microsoft.com/office/drawing/2014/main" id="{21383A01-CBA9-0931-F180-48D3388BD2D1}"/>
                  </a:ext>
                </a:extLst>
              </p:cNvPr>
              <p:cNvPicPr/>
              <p:nvPr/>
            </p:nvPicPr>
            <p:blipFill>
              <a:blip r:embed="rId229"/>
              <a:stretch>
                <a:fillRect/>
              </a:stretch>
            </p:blipFill>
            <p:spPr>
              <a:xfrm>
                <a:off x="10466124" y="1958767"/>
                <a:ext cx="884889" cy="73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0">
            <p14:nvContentPartPr>
              <p14:cNvPr id="165" name="Ink 164">
                <a:extLst>
                  <a:ext uri="{FF2B5EF4-FFF2-40B4-BE49-F238E27FC236}">
                    <a16:creationId xmlns:a16="http://schemas.microsoft.com/office/drawing/2014/main" id="{A1031D7A-FD28-80B3-5F5A-C309ECC82AD3}"/>
                  </a:ext>
                </a:extLst>
              </p14:cNvPr>
              <p14:cNvContentPartPr/>
              <p14:nvPr/>
            </p14:nvContentPartPr>
            <p14:xfrm>
              <a:off x="10844489" y="2606767"/>
              <a:ext cx="649800" cy="508320"/>
            </p14:xfrm>
          </p:contentPart>
        </mc:Choice>
        <mc:Fallback>
          <p:pic>
            <p:nvPicPr>
              <p:cNvPr id="165" name="Ink 164">
                <a:extLst>
                  <a:ext uri="{FF2B5EF4-FFF2-40B4-BE49-F238E27FC236}">
                    <a16:creationId xmlns:a16="http://schemas.microsoft.com/office/drawing/2014/main" id="{A1031D7A-FD28-80B3-5F5A-C309ECC82AD3}"/>
                  </a:ext>
                </a:extLst>
              </p:cNvPr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10833689" y="2595975"/>
                <a:ext cx="671040" cy="529545"/>
              </a:xfrm>
              <a:prstGeom prst="rect">
                <a:avLst/>
              </a:prstGeom>
            </p:spPr>
          </p:pic>
        </mc:Fallback>
      </mc:AlternateContent>
      <p:grpSp>
        <p:nvGrpSpPr>
          <p:cNvPr id="169" name="Group 168">
            <a:extLst>
              <a:ext uri="{FF2B5EF4-FFF2-40B4-BE49-F238E27FC236}">
                <a16:creationId xmlns:a16="http://schemas.microsoft.com/office/drawing/2014/main" id="{63664A4B-ADDB-9BE0-6702-E2F13EBBCD92}"/>
              </a:ext>
            </a:extLst>
          </p:cNvPr>
          <p:cNvGrpSpPr/>
          <p:nvPr/>
        </p:nvGrpSpPr>
        <p:grpSpPr>
          <a:xfrm>
            <a:off x="10382969" y="3395527"/>
            <a:ext cx="983160" cy="668520"/>
            <a:chOff x="10382969" y="3395527"/>
            <a:chExt cx="983160" cy="668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730012A5-F974-B327-350D-645D3544371C}"/>
                    </a:ext>
                  </a:extLst>
                </p14:cNvPr>
                <p14:cNvContentPartPr/>
                <p14:nvPr/>
              </p14:nvContentPartPr>
              <p14:xfrm>
                <a:off x="10382969" y="3395527"/>
                <a:ext cx="914760" cy="23436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730012A5-F974-B327-350D-645D3544371C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10372169" y="3384727"/>
                  <a:ext cx="93600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60E5E746-F170-1866-CB7D-21DD16DECE95}"/>
                    </a:ext>
                  </a:extLst>
                </p14:cNvPr>
                <p14:cNvContentPartPr/>
                <p14:nvPr/>
              </p14:nvContentPartPr>
              <p14:xfrm>
                <a:off x="10494209" y="3802327"/>
                <a:ext cx="871920" cy="26172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60E5E746-F170-1866-CB7D-21DD16DECE95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10483409" y="3791527"/>
                  <a:ext cx="893160" cy="282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816C8AC7-EB76-29AA-D4B5-0E4B085268F1}"/>
              </a:ext>
            </a:extLst>
          </p:cNvPr>
          <p:cNvGrpSpPr/>
          <p:nvPr/>
        </p:nvGrpSpPr>
        <p:grpSpPr>
          <a:xfrm>
            <a:off x="11130329" y="4368247"/>
            <a:ext cx="312840" cy="380160"/>
            <a:chOff x="11130329" y="4368247"/>
            <a:chExt cx="312840" cy="380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E5C27C05-7628-F799-31F2-DD790CCA7BDF}"/>
                    </a:ext>
                  </a:extLst>
                </p14:cNvPr>
                <p14:cNvContentPartPr/>
                <p14:nvPr/>
              </p14:nvContentPartPr>
              <p14:xfrm>
                <a:off x="11130329" y="4368247"/>
                <a:ext cx="107640" cy="8172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E5C27C05-7628-F799-31F2-DD790CCA7BDF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11119529" y="4357447"/>
                  <a:ext cx="12888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C20A8373-B04D-1277-9D24-C43A62D60AC4}"/>
                    </a:ext>
                  </a:extLst>
                </p14:cNvPr>
                <p14:cNvContentPartPr/>
                <p14:nvPr/>
              </p14:nvContentPartPr>
              <p14:xfrm>
                <a:off x="11169209" y="4408927"/>
                <a:ext cx="273960" cy="339480"/>
              </p14:xfrm>
            </p:contentPart>
          </mc:Choice>
          <mc:Fallback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C20A8373-B04D-1277-9D24-C43A62D60AC4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11158409" y="4398127"/>
                  <a:ext cx="295200" cy="3607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1632181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A66C17A-0683-FF2D-5C0C-435C4BA0CF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572" y="2812143"/>
            <a:ext cx="6272594" cy="308065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051E531-423C-75DB-033B-FE46CCEE7A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9689" y="642938"/>
            <a:ext cx="4176486" cy="24037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72C8736-2B5E-AE58-A03D-881E49326D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9689" y="3333512"/>
            <a:ext cx="4944723" cy="2881550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CFA03167-B9CD-CA87-3E68-DB468C06CC7D}"/>
              </a:ext>
            </a:extLst>
          </p:cNvPr>
          <p:cNvGrpSpPr/>
          <p:nvPr/>
        </p:nvGrpSpPr>
        <p:grpSpPr>
          <a:xfrm>
            <a:off x="10985969" y="2173327"/>
            <a:ext cx="508320" cy="231120"/>
            <a:chOff x="10985969" y="2173327"/>
            <a:chExt cx="508320" cy="231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A5BB63CE-4F50-24B1-780D-AABC6F17C9B7}"/>
                    </a:ext>
                  </a:extLst>
                </p14:cNvPr>
                <p14:cNvContentPartPr/>
                <p14:nvPr/>
              </p14:nvContentPartPr>
              <p14:xfrm>
                <a:off x="10985969" y="2227327"/>
                <a:ext cx="115200" cy="15624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A5BB63CE-4F50-24B1-780D-AABC6F17C9B7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0975169" y="2216527"/>
                  <a:ext cx="13644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F4DD11E1-0027-30D6-03C4-58F59753843C}"/>
                    </a:ext>
                  </a:extLst>
                </p14:cNvPr>
                <p14:cNvContentPartPr/>
                <p14:nvPr/>
              </p14:nvContentPartPr>
              <p14:xfrm>
                <a:off x="11135009" y="2173327"/>
                <a:ext cx="196920" cy="23112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F4DD11E1-0027-30D6-03C4-58F59753843C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1124209" y="2162527"/>
                  <a:ext cx="21816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51843124-890B-F845-A039-3D2527911675}"/>
                    </a:ext>
                  </a:extLst>
                </p14:cNvPr>
                <p14:cNvContentPartPr/>
                <p14:nvPr/>
              </p14:nvContentPartPr>
              <p14:xfrm>
                <a:off x="11314289" y="2186287"/>
                <a:ext cx="25920" cy="1404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51843124-890B-F845-A039-3D2527911675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1303489" y="2175203"/>
                  <a:ext cx="47160" cy="3583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8FB70F00-8FD3-F955-0502-F341369E4D5B}"/>
                    </a:ext>
                  </a:extLst>
                </p14:cNvPr>
                <p14:cNvContentPartPr/>
                <p14:nvPr/>
              </p14:nvContentPartPr>
              <p14:xfrm>
                <a:off x="11382689" y="2274487"/>
                <a:ext cx="111600" cy="11556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8FB70F00-8FD3-F955-0502-F341369E4D5B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1371854" y="2263687"/>
                  <a:ext cx="132909" cy="136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CA40424-12A7-5E20-9565-FCDB234314E7}"/>
              </a:ext>
            </a:extLst>
          </p:cNvPr>
          <p:cNvGrpSpPr/>
          <p:nvPr/>
        </p:nvGrpSpPr>
        <p:grpSpPr>
          <a:xfrm>
            <a:off x="10460009" y="2162527"/>
            <a:ext cx="128520" cy="498600"/>
            <a:chOff x="10460009" y="2162527"/>
            <a:chExt cx="128520" cy="498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088BFDB3-1FA4-B000-8CC0-136B7333055A}"/>
                    </a:ext>
                  </a:extLst>
                </p14:cNvPr>
                <p14:cNvContentPartPr/>
                <p14:nvPr/>
              </p14:nvContentPartPr>
              <p14:xfrm>
                <a:off x="10476929" y="2162527"/>
                <a:ext cx="17280" cy="17352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088BFDB3-1FA4-B000-8CC0-136B7333055A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0466129" y="2151727"/>
                  <a:ext cx="3852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9ADD7FF5-E9F5-A9A4-AA6C-5039A7563F13}"/>
                    </a:ext>
                  </a:extLst>
                </p14:cNvPr>
                <p14:cNvContentPartPr/>
                <p14:nvPr/>
              </p14:nvContentPartPr>
              <p14:xfrm>
                <a:off x="10460009" y="2410207"/>
                <a:ext cx="128520" cy="25092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9ADD7FF5-E9F5-A9A4-AA6C-5039A7563F13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0449209" y="2399422"/>
                  <a:ext cx="149760" cy="27213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D43BBC58-78F6-5A92-0979-00D03D4BE3ED}"/>
                    </a:ext>
                  </a:extLst>
                </p14:cNvPr>
                <p14:cNvContentPartPr/>
                <p14:nvPr/>
              </p14:nvContentPartPr>
              <p14:xfrm>
                <a:off x="10460009" y="2392927"/>
                <a:ext cx="51480" cy="24804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D43BBC58-78F6-5A92-0979-00D03D4BE3ED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0449284" y="2382127"/>
                  <a:ext cx="72573" cy="269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64992E5-5992-E905-82D9-FE689E8F7E2E}"/>
              </a:ext>
            </a:extLst>
          </p:cNvPr>
          <p:cNvGrpSpPr/>
          <p:nvPr/>
        </p:nvGrpSpPr>
        <p:grpSpPr>
          <a:xfrm>
            <a:off x="9827489" y="2216527"/>
            <a:ext cx="143280" cy="421200"/>
            <a:chOff x="9827489" y="2216527"/>
            <a:chExt cx="143280" cy="421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FA008558-23C5-F16C-5DA0-32CAC56500A1}"/>
                    </a:ext>
                  </a:extLst>
                </p14:cNvPr>
                <p14:cNvContentPartPr/>
                <p14:nvPr/>
              </p14:nvContentPartPr>
              <p14:xfrm>
                <a:off x="9870329" y="2216527"/>
                <a:ext cx="34560" cy="12996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FA008558-23C5-F16C-5DA0-32CAC56500A1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9859529" y="2205697"/>
                  <a:ext cx="55800" cy="15125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BD844E32-07E6-7B0D-2BCC-17E2386C2DDE}"/>
                    </a:ext>
                  </a:extLst>
                </p14:cNvPr>
                <p14:cNvContentPartPr/>
                <p14:nvPr/>
              </p14:nvContentPartPr>
              <p14:xfrm>
                <a:off x="9827489" y="2437567"/>
                <a:ext cx="143280" cy="20016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BD844E32-07E6-7B0D-2BCC-17E2386C2DDE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9816716" y="2426767"/>
                  <a:ext cx="164467" cy="221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5350FF8-9DD0-E80A-4C8F-8A74A7C5503D}"/>
              </a:ext>
            </a:extLst>
          </p:cNvPr>
          <p:cNvGrpSpPr/>
          <p:nvPr/>
        </p:nvGrpSpPr>
        <p:grpSpPr>
          <a:xfrm>
            <a:off x="9126569" y="1793527"/>
            <a:ext cx="385200" cy="183600"/>
            <a:chOff x="9126569" y="1793527"/>
            <a:chExt cx="385200" cy="183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4BCC7FBA-C0A7-F79D-92AE-4A21F644BB41}"/>
                    </a:ext>
                  </a:extLst>
                </p14:cNvPr>
                <p14:cNvContentPartPr/>
                <p14:nvPr/>
              </p14:nvContentPartPr>
              <p14:xfrm>
                <a:off x="9314849" y="1834207"/>
                <a:ext cx="196920" cy="4788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4BCC7FBA-C0A7-F79D-92AE-4A21F644BB41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9304049" y="1823407"/>
                  <a:ext cx="21816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38C49308-0EFD-0677-8100-D91A05BD714E}"/>
                    </a:ext>
                  </a:extLst>
                </p14:cNvPr>
                <p14:cNvContentPartPr/>
                <p14:nvPr/>
              </p14:nvContentPartPr>
              <p14:xfrm>
                <a:off x="9126569" y="1793527"/>
                <a:ext cx="77400" cy="18360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38C49308-0EFD-0677-8100-D91A05BD714E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9112169" y="1779127"/>
                  <a:ext cx="105840" cy="212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47FC817-0DC7-746F-6981-56CF1506DB5E}"/>
              </a:ext>
            </a:extLst>
          </p:cNvPr>
          <p:cNvGrpSpPr/>
          <p:nvPr/>
        </p:nvGrpSpPr>
        <p:grpSpPr>
          <a:xfrm>
            <a:off x="9147449" y="1088647"/>
            <a:ext cx="364320" cy="234360"/>
            <a:chOff x="9147449" y="1088647"/>
            <a:chExt cx="364320" cy="234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7EB54403-DA66-6BF8-E4BA-EA24812F7778}"/>
                    </a:ext>
                  </a:extLst>
                </p14:cNvPr>
                <p14:cNvContentPartPr/>
                <p14:nvPr/>
              </p14:nvContentPartPr>
              <p14:xfrm>
                <a:off x="9383249" y="1176847"/>
                <a:ext cx="128520" cy="4104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7EB54403-DA66-6BF8-E4BA-EA24812F7778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9368849" y="1162320"/>
                  <a:ext cx="156960" cy="6973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A1158AD3-6296-9C9A-136D-79DC7C81A21C}"/>
                    </a:ext>
                  </a:extLst>
                </p14:cNvPr>
                <p14:cNvContentPartPr/>
                <p14:nvPr/>
              </p14:nvContentPartPr>
              <p14:xfrm>
                <a:off x="9147449" y="1088647"/>
                <a:ext cx="107640" cy="23436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A1158AD3-6296-9C9A-136D-79DC7C81A21C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9133049" y="1074247"/>
                  <a:ext cx="136080" cy="262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1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3878E331-2F7A-A1A9-CB94-1EF16C7ECC5E}"/>
                  </a:ext>
                </a:extLst>
              </p14:cNvPr>
              <p14:cNvContentPartPr/>
              <p14:nvPr/>
            </p14:nvContentPartPr>
            <p14:xfrm>
              <a:off x="10135289" y="1129327"/>
              <a:ext cx="487440" cy="556200"/>
            </p14:xfrm>
          </p:contentPart>
        </mc:Choice>
        <mc:Fallback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3878E331-2F7A-A1A9-CB94-1EF16C7ECC5E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10124489" y="1118520"/>
                <a:ext cx="508680" cy="5774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77D24AFA-7668-A802-E00D-BCBF5AB7B941}"/>
                  </a:ext>
                </a:extLst>
              </p14:cNvPr>
              <p14:cNvContentPartPr/>
              <p14:nvPr/>
            </p14:nvContentPartPr>
            <p14:xfrm>
              <a:off x="9702929" y="1678327"/>
              <a:ext cx="466920" cy="460800"/>
            </p14:xfrm>
          </p:contentPart>
        </mc:Choice>
        <mc:Fallback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77D24AFA-7668-A802-E00D-BCBF5AB7B941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9692129" y="1667535"/>
                <a:ext cx="488160" cy="482023"/>
              </a:xfrm>
              <a:prstGeom prst="rect">
                <a:avLst/>
              </a:prstGeom>
            </p:spPr>
          </p:pic>
        </mc:Fallback>
      </mc:AlternateContent>
      <p:grpSp>
        <p:nvGrpSpPr>
          <p:cNvPr id="34" name="Group 33">
            <a:extLst>
              <a:ext uri="{FF2B5EF4-FFF2-40B4-BE49-F238E27FC236}">
                <a16:creationId xmlns:a16="http://schemas.microsoft.com/office/drawing/2014/main" id="{B511FB39-47D1-EA09-BA38-969FB130FB73}"/>
              </a:ext>
            </a:extLst>
          </p:cNvPr>
          <p:cNvGrpSpPr/>
          <p:nvPr/>
        </p:nvGrpSpPr>
        <p:grpSpPr>
          <a:xfrm>
            <a:off x="9728849" y="1244527"/>
            <a:ext cx="342720" cy="393480"/>
            <a:chOff x="9728849" y="1244527"/>
            <a:chExt cx="342720" cy="393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B687F89A-3C79-C6F5-8C16-E7611CD8D36B}"/>
                    </a:ext>
                  </a:extLst>
                </p14:cNvPr>
                <p14:cNvContentPartPr/>
                <p14:nvPr/>
              </p14:nvContentPartPr>
              <p14:xfrm>
                <a:off x="9728849" y="1244527"/>
                <a:ext cx="228240" cy="28584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B687F89A-3C79-C6F5-8C16-E7611CD8D36B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9718049" y="1233741"/>
                  <a:ext cx="249480" cy="30705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13A0082A-D5D9-F653-B0E4-442B1C2B0CE1}"/>
                    </a:ext>
                  </a:extLst>
                </p14:cNvPr>
                <p14:cNvContentPartPr/>
                <p14:nvPr/>
              </p14:nvContentPartPr>
              <p14:xfrm>
                <a:off x="9912809" y="1403287"/>
                <a:ext cx="158760" cy="23472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13A0082A-D5D9-F653-B0E4-442B1C2B0CE1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9902009" y="1392487"/>
                  <a:ext cx="180000" cy="2559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8857100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944F1C-8870-A1D7-62DF-744B91D419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3F371A49-F578-13D1-42CB-5F7B8C39AC7C}"/>
              </a:ext>
            </a:extLst>
          </p:cNvPr>
          <p:cNvSpPr txBox="1"/>
          <p:nvPr/>
        </p:nvSpPr>
        <p:spPr>
          <a:xfrm>
            <a:off x="725714" y="580571"/>
            <a:ext cx="15385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err="1"/>
              <a:t>Kmeans</a:t>
            </a:r>
            <a:endParaRPr lang="en-CA"/>
          </a:p>
          <a:p>
            <a:endParaRPr lang="en-CA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6CC9B59-F03D-D752-BD7B-3A9D1F05B3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459" y="1494971"/>
            <a:ext cx="3417870" cy="1828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16C41B-2483-2BE2-4400-C90EFB2963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4862" y="1418914"/>
            <a:ext cx="3610963" cy="186831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F5B5E9A-5BD0-1873-98FC-E7F66F715C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0344" y="1438670"/>
            <a:ext cx="3568846" cy="18288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5F10CC-5F20-B5DB-5D13-C18648AA81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0137" y="3974821"/>
            <a:ext cx="3495192" cy="190518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DB8281C-9844-719E-7BF8-E1C21A291A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54862" y="3965657"/>
            <a:ext cx="3610963" cy="190518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084C490-055D-8835-7004-EC94264C09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45663" y="3965657"/>
            <a:ext cx="3673527" cy="1937657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F2E23CE5-D2AE-EBD9-9FF6-2E4369226892}"/>
                  </a:ext>
                </a:extLst>
              </p14:cNvPr>
              <p14:cNvContentPartPr/>
              <p14:nvPr/>
            </p14:nvContentPartPr>
            <p14:xfrm>
              <a:off x="2631809" y="1057687"/>
              <a:ext cx="171360" cy="46116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F2E23CE5-D2AE-EBD9-9FF6-2E4369226892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621009" y="1046887"/>
                <a:ext cx="192600" cy="482400"/>
              </a:xfrm>
              <a:prstGeom prst="rect">
                <a:avLst/>
              </a:prstGeom>
            </p:spPr>
          </p:pic>
        </mc:Fallback>
      </mc:AlternateContent>
      <p:grpSp>
        <p:nvGrpSpPr>
          <p:cNvPr id="59" name="Group 58">
            <a:extLst>
              <a:ext uri="{FF2B5EF4-FFF2-40B4-BE49-F238E27FC236}">
                <a16:creationId xmlns:a16="http://schemas.microsoft.com/office/drawing/2014/main" id="{E314F6EC-2819-CC75-37C0-D9693AEA1916}"/>
              </a:ext>
            </a:extLst>
          </p:cNvPr>
          <p:cNvGrpSpPr/>
          <p:nvPr/>
        </p:nvGrpSpPr>
        <p:grpSpPr>
          <a:xfrm>
            <a:off x="9947009" y="1539007"/>
            <a:ext cx="582480" cy="509400"/>
            <a:chOff x="9947009" y="1539007"/>
            <a:chExt cx="582480" cy="509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44D216C1-51FC-D235-405D-77071E596785}"/>
                    </a:ext>
                  </a:extLst>
                </p14:cNvPr>
                <p14:cNvContentPartPr/>
                <p14:nvPr/>
              </p14:nvContentPartPr>
              <p14:xfrm>
                <a:off x="10263449" y="1576447"/>
                <a:ext cx="25920" cy="3420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44D216C1-51FC-D235-405D-77071E596785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0242929" y="1555927"/>
                  <a:ext cx="6660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2616DF78-F7F6-A4DE-A4DC-F2674D4B317A}"/>
                    </a:ext>
                  </a:extLst>
                </p14:cNvPr>
                <p14:cNvContentPartPr/>
                <p14:nvPr/>
              </p14:nvContentPartPr>
              <p14:xfrm>
                <a:off x="9947009" y="1539007"/>
                <a:ext cx="582480" cy="50940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2616DF78-F7F6-A4DE-A4DC-F2674D4B317A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9926489" y="1518472"/>
                  <a:ext cx="623160" cy="550109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037690DC-1784-157F-4295-16B910A2D3FC}"/>
              </a:ext>
            </a:extLst>
          </p:cNvPr>
          <p:cNvGrpSpPr/>
          <p:nvPr/>
        </p:nvGrpSpPr>
        <p:grpSpPr>
          <a:xfrm>
            <a:off x="503849" y="1583647"/>
            <a:ext cx="3094200" cy="1619640"/>
            <a:chOff x="503849" y="1583647"/>
            <a:chExt cx="3094200" cy="1619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706B106A-E3F9-63DD-5868-92D69C036C65}"/>
                    </a:ext>
                  </a:extLst>
                </p14:cNvPr>
                <p14:cNvContentPartPr/>
                <p14:nvPr/>
              </p14:nvContentPartPr>
              <p14:xfrm>
                <a:off x="3324089" y="3046327"/>
                <a:ext cx="162720" cy="12996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706B106A-E3F9-63DD-5868-92D69C036C65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308609" y="3030804"/>
                  <a:ext cx="193320" cy="16064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7683DB8D-F623-ADA5-2F2C-395A3E5FC38F}"/>
                    </a:ext>
                  </a:extLst>
                </p14:cNvPr>
                <p14:cNvContentPartPr/>
                <p14:nvPr/>
              </p14:nvContentPartPr>
              <p14:xfrm>
                <a:off x="3366929" y="3020047"/>
                <a:ext cx="94320" cy="16308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7683DB8D-F623-ADA5-2F2C-395A3E5FC38F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351449" y="3004567"/>
                  <a:ext cx="12492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7DCC4893-A346-B124-B648-B81503F3763B}"/>
                    </a:ext>
                  </a:extLst>
                </p14:cNvPr>
                <p14:cNvContentPartPr/>
                <p14:nvPr/>
              </p14:nvContentPartPr>
              <p14:xfrm>
                <a:off x="3503729" y="2999527"/>
                <a:ext cx="94320" cy="20376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7DCC4893-A346-B124-B648-B81503F3763B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488249" y="2984047"/>
                  <a:ext cx="12492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8D9187CC-BCC4-C6AB-3866-8EC271FFDD73}"/>
                    </a:ext>
                  </a:extLst>
                </p14:cNvPr>
                <p14:cNvContentPartPr/>
                <p14:nvPr/>
              </p14:nvContentPartPr>
              <p14:xfrm>
                <a:off x="503849" y="1617487"/>
                <a:ext cx="111600" cy="15984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8D9187CC-BCC4-C6AB-3866-8EC271FFDD73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88369" y="1602007"/>
                  <a:ext cx="14220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CC657A16-A9B6-9127-92EF-D3F202A9C732}"/>
                    </a:ext>
                  </a:extLst>
                </p14:cNvPr>
                <p14:cNvContentPartPr/>
                <p14:nvPr/>
              </p14:nvContentPartPr>
              <p14:xfrm>
                <a:off x="512489" y="1583647"/>
                <a:ext cx="94320" cy="21024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CC657A16-A9B6-9127-92EF-D3F202A9C732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97009" y="1568140"/>
                  <a:ext cx="124920" cy="24089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166FE6FA-9217-0101-CED3-9515F5E106BE}"/>
                    </a:ext>
                  </a:extLst>
                </p14:cNvPr>
                <p14:cNvContentPartPr/>
                <p14:nvPr/>
              </p14:nvContentPartPr>
              <p14:xfrm>
                <a:off x="657929" y="1651327"/>
                <a:ext cx="102960" cy="13572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166FE6FA-9217-0101-CED3-9515F5E106BE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642449" y="1635888"/>
                  <a:ext cx="133560" cy="166239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AD1483F9-33DC-A6F2-0DAB-CA00ECD860D2}"/>
              </a:ext>
            </a:extLst>
          </p:cNvPr>
          <p:cNvGrpSpPr/>
          <p:nvPr/>
        </p:nvGrpSpPr>
        <p:grpSpPr>
          <a:xfrm>
            <a:off x="934049" y="1434247"/>
            <a:ext cx="2616480" cy="1884240"/>
            <a:chOff x="934049" y="1434247"/>
            <a:chExt cx="2616480" cy="1884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11E5A142-BEB5-18AB-409A-FA0F1D3FFD34}"/>
                    </a:ext>
                  </a:extLst>
                </p14:cNvPr>
                <p14:cNvContentPartPr/>
                <p14:nvPr/>
              </p14:nvContentPartPr>
              <p14:xfrm>
                <a:off x="2042129" y="2257207"/>
                <a:ext cx="239760" cy="22176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11E5A142-BEB5-18AB-409A-FA0F1D3FFD34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031329" y="2246407"/>
                  <a:ext cx="26100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EFFC9E3F-C91D-6E08-FAC1-68759D073D7C}"/>
                    </a:ext>
                  </a:extLst>
                </p14:cNvPr>
                <p14:cNvContentPartPr/>
                <p14:nvPr/>
              </p14:nvContentPartPr>
              <p14:xfrm>
                <a:off x="2871209" y="2823487"/>
                <a:ext cx="205560" cy="23040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EFFC9E3F-C91D-6E08-FAC1-68759D073D7C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860409" y="2812687"/>
                  <a:ext cx="22680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28FCB7A8-D88F-651D-8520-1CABC4530E8B}"/>
                    </a:ext>
                  </a:extLst>
                </p14:cNvPr>
                <p14:cNvContentPartPr/>
                <p14:nvPr/>
              </p14:nvContentPartPr>
              <p14:xfrm>
                <a:off x="2451809" y="1434247"/>
                <a:ext cx="582120" cy="180972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28FCB7A8-D88F-651D-8520-1CABC4530E8B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441009" y="1423447"/>
                  <a:ext cx="603360" cy="18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1886569F-AC8C-B3B2-1BAC-A7F3EE85A33C}"/>
                    </a:ext>
                  </a:extLst>
                </p14:cNvPr>
                <p14:cNvContentPartPr/>
                <p14:nvPr/>
              </p14:nvContentPartPr>
              <p14:xfrm>
                <a:off x="2734409" y="1854367"/>
                <a:ext cx="816120" cy="102852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1886569F-AC8C-B3B2-1BAC-A7F3EE85A33C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723604" y="1843567"/>
                  <a:ext cx="837369" cy="10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FCFC79AC-6228-FDFD-93C1-F54F975E8BBA}"/>
                    </a:ext>
                  </a:extLst>
                </p14:cNvPr>
                <p14:cNvContentPartPr/>
                <p14:nvPr/>
              </p14:nvContentPartPr>
              <p14:xfrm>
                <a:off x="934049" y="1623967"/>
                <a:ext cx="1519560" cy="169452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FCFC79AC-6228-FDFD-93C1-F54F975E8BBA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923246" y="1613169"/>
                  <a:ext cx="1540805" cy="1715755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5B035F63-D615-1066-72D9-79A095E96DA9}"/>
              </a:ext>
            </a:extLst>
          </p:cNvPr>
          <p:cNvGrpSpPr/>
          <p:nvPr/>
        </p:nvGrpSpPr>
        <p:grpSpPr>
          <a:xfrm>
            <a:off x="3324089" y="384127"/>
            <a:ext cx="748800" cy="1023480"/>
            <a:chOff x="3324089" y="384127"/>
            <a:chExt cx="748800" cy="1023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9251EAFE-0AB3-3745-2C19-C7EF49DAB8CB}"/>
                    </a:ext>
                  </a:extLst>
                </p14:cNvPr>
                <p14:cNvContentPartPr/>
                <p14:nvPr/>
              </p14:nvContentPartPr>
              <p14:xfrm>
                <a:off x="3324089" y="384127"/>
                <a:ext cx="271800" cy="37296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9251EAFE-0AB3-3745-2C19-C7EF49DAB8CB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313289" y="373327"/>
                  <a:ext cx="293040" cy="39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7D2CE279-1344-7B73-590D-1712113B95BB}"/>
                    </a:ext>
                  </a:extLst>
                </p14:cNvPr>
                <p14:cNvContentPartPr/>
                <p14:nvPr/>
              </p14:nvContentPartPr>
              <p14:xfrm>
                <a:off x="3717209" y="417967"/>
                <a:ext cx="43200" cy="38376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7D2CE279-1344-7B73-590D-1712113B95BB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706318" y="407167"/>
                  <a:ext cx="64618" cy="40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58F34E73-9EB1-D37A-1907-45B90BB764EC}"/>
                    </a:ext>
                  </a:extLst>
                </p14:cNvPr>
                <p14:cNvContentPartPr/>
                <p14:nvPr/>
              </p14:nvContentPartPr>
              <p14:xfrm>
                <a:off x="3751409" y="411127"/>
                <a:ext cx="188280" cy="33912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58F34E73-9EB1-D37A-1907-45B90BB764EC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740609" y="400338"/>
                  <a:ext cx="209520" cy="36033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02179517-588B-E70D-A8DA-BA67899185E5}"/>
                    </a:ext>
                  </a:extLst>
                </p14:cNvPr>
                <p14:cNvContentPartPr/>
                <p14:nvPr/>
              </p14:nvContentPartPr>
              <p14:xfrm>
                <a:off x="3618569" y="573847"/>
                <a:ext cx="90720" cy="2016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02179517-588B-E70D-A8DA-BA67899185E5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607769" y="563047"/>
                  <a:ext cx="11196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0570254E-1830-57E0-32DB-FB0EFE361B77}"/>
                    </a:ext>
                  </a:extLst>
                </p14:cNvPr>
                <p14:cNvContentPartPr/>
                <p14:nvPr/>
              </p14:nvContentPartPr>
              <p14:xfrm>
                <a:off x="3640169" y="634687"/>
                <a:ext cx="94320" cy="2736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0570254E-1830-57E0-32DB-FB0EFE361B77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3629369" y="623887"/>
                  <a:ext cx="11556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149B88DA-43C9-6709-E7AE-0E1BE9C1C2AC}"/>
                    </a:ext>
                  </a:extLst>
                </p14:cNvPr>
                <p14:cNvContentPartPr/>
                <p14:nvPr/>
              </p14:nvContentPartPr>
              <p14:xfrm>
                <a:off x="3460889" y="1061647"/>
                <a:ext cx="111600" cy="5436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149B88DA-43C9-6709-E7AE-0E1BE9C1C2AC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3450089" y="1050847"/>
                  <a:ext cx="13284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B991A816-3DFD-DAD2-726D-C84D24EB0DB7}"/>
                    </a:ext>
                  </a:extLst>
                </p14:cNvPr>
                <p14:cNvContentPartPr/>
                <p14:nvPr/>
              </p14:nvContentPartPr>
              <p14:xfrm>
                <a:off x="3392489" y="892087"/>
                <a:ext cx="680400" cy="51552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B991A816-3DFD-DAD2-726D-C84D24EB0DB7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381683" y="881287"/>
                  <a:ext cx="701651" cy="5367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0330612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7B272A-0140-F132-BF40-4759BF1BCA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7512368-9CFF-2550-C100-D42597A38451}"/>
              </a:ext>
            </a:extLst>
          </p:cNvPr>
          <p:cNvSpPr txBox="1"/>
          <p:nvPr/>
        </p:nvSpPr>
        <p:spPr>
          <a:xfrm>
            <a:off x="983796" y="555852"/>
            <a:ext cx="38147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/>
              <a:t>GMMs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E6B67ED-259F-649A-7CE1-AD5E266078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7514" y="1452568"/>
            <a:ext cx="7772400" cy="3372294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A1EA59C-5BFF-0968-5009-EF286B971E6F}"/>
                  </a:ext>
                </a:extLst>
              </p14:cNvPr>
              <p14:cNvContentPartPr/>
              <p14:nvPr/>
            </p14:nvContentPartPr>
            <p14:xfrm>
              <a:off x="2334809" y="1918447"/>
              <a:ext cx="1359360" cy="12067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A1EA59C-5BFF-0968-5009-EF286B971E6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20409" y="1904043"/>
                <a:ext cx="1387800" cy="1235168"/>
              </a:xfrm>
              <a:prstGeom prst="rect">
                <a:avLst/>
              </a:prstGeom>
            </p:spPr>
          </p:pic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6D5F416F-2CD5-0218-7074-C3E0C192108A}"/>
              </a:ext>
            </a:extLst>
          </p:cNvPr>
          <p:cNvGrpSpPr/>
          <p:nvPr/>
        </p:nvGrpSpPr>
        <p:grpSpPr>
          <a:xfrm>
            <a:off x="2990009" y="1681207"/>
            <a:ext cx="1745280" cy="2914920"/>
            <a:chOff x="2990009" y="1681207"/>
            <a:chExt cx="1745280" cy="2914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03A150E3-658B-B318-8A3F-D840E1375319}"/>
                    </a:ext>
                  </a:extLst>
                </p14:cNvPr>
                <p14:cNvContentPartPr/>
                <p14:nvPr/>
              </p14:nvContentPartPr>
              <p14:xfrm>
                <a:off x="3648449" y="1681207"/>
                <a:ext cx="1086840" cy="288792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03A150E3-658B-B318-8A3F-D840E1375319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637649" y="1670407"/>
                  <a:ext cx="1108080" cy="29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F92BD748-85CC-2A38-108B-38D35ED8E194}"/>
                    </a:ext>
                  </a:extLst>
                </p14:cNvPr>
                <p14:cNvContentPartPr/>
                <p14:nvPr/>
              </p14:nvContentPartPr>
              <p14:xfrm>
                <a:off x="2990009" y="4232887"/>
                <a:ext cx="377280" cy="36324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F92BD748-85CC-2A38-108B-38D35ED8E194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979209" y="4222076"/>
                  <a:ext cx="398520" cy="384501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8D99E2CF-5774-0AFE-FFB0-25FF12A292AC}"/>
                  </a:ext>
                </a:extLst>
              </p14:cNvPr>
              <p14:cNvContentPartPr/>
              <p14:nvPr/>
            </p14:nvContentPartPr>
            <p14:xfrm>
              <a:off x="2883449" y="2728447"/>
              <a:ext cx="492120" cy="27180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8D99E2CF-5774-0AFE-FFB0-25FF12A292AC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869049" y="2714047"/>
                <a:ext cx="520560" cy="300240"/>
              </a:xfrm>
              <a:prstGeom prst="rect">
                <a:avLst/>
              </a:prstGeom>
            </p:spPr>
          </p:pic>
        </mc:Fallback>
      </mc:AlternateContent>
      <p:grpSp>
        <p:nvGrpSpPr>
          <p:cNvPr id="27" name="Group 26">
            <a:extLst>
              <a:ext uri="{FF2B5EF4-FFF2-40B4-BE49-F238E27FC236}">
                <a16:creationId xmlns:a16="http://schemas.microsoft.com/office/drawing/2014/main" id="{7DE7E401-A5BB-CB5C-3783-39D8178DE723}"/>
              </a:ext>
            </a:extLst>
          </p:cNvPr>
          <p:cNvGrpSpPr/>
          <p:nvPr/>
        </p:nvGrpSpPr>
        <p:grpSpPr>
          <a:xfrm>
            <a:off x="4486529" y="1298887"/>
            <a:ext cx="1649880" cy="691200"/>
            <a:chOff x="4486529" y="1298887"/>
            <a:chExt cx="1649880" cy="691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B393B76E-20AE-0453-D1F1-49DDD0BDB6A0}"/>
                    </a:ext>
                  </a:extLst>
                </p14:cNvPr>
                <p14:cNvContentPartPr/>
                <p14:nvPr/>
              </p14:nvContentPartPr>
              <p14:xfrm>
                <a:off x="4486529" y="1596967"/>
                <a:ext cx="359280" cy="34596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B393B76E-20AE-0453-D1F1-49DDD0BDB6A0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472129" y="1582567"/>
                  <a:ext cx="387720" cy="37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5CD0BCCC-D1C1-8458-259E-B0EA44390A5D}"/>
                    </a:ext>
                  </a:extLst>
                </p14:cNvPr>
                <p14:cNvContentPartPr/>
                <p14:nvPr/>
              </p14:nvContentPartPr>
              <p14:xfrm>
                <a:off x="4768409" y="1542967"/>
                <a:ext cx="171360" cy="20340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5CD0BCCC-D1C1-8458-259E-B0EA44390A5D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4754009" y="1528567"/>
                  <a:ext cx="19980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0E0B7B3D-05CF-BCD0-BB09-4D2613C5CA7B}"/>
                    </a:ext>
                  </a:extLst>
                </p14:cNvPr>
                <p14:cNvContentPartPr/>
                <p14:nvPr/>
              </p14:nvContentPartPr>
              <p14:xfrm>
                <a:off x="5067569" y="1319047"/>
                <a:ext cx="273960" cy="27540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0E0B7B3D-05CF-BCD0-BB09-4D2613C5CA7B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5053169" y="1304647"/>
                  <a:ext cx="302400" cy="30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82C14379-31E7-C688-4CF1-28F56329135E}"/>
                    </a:ext>
                  </a:extLst>
                </p14:cNvPr>
                <p14:cNvContentPartPr/>
                <p14:nvPr/>
              </p14:nvContentPartPr>
              <p14:xfrm>
                <a:off x="5537369" y="1759327"/>
                <a:ext cx="213840" cy="23076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82C14379-31E7-C688-4CF1-28F56329135E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5522969" y="1744927"/>
                  <a:ext cx="24228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B46E1612-6208-95A2-3A67-C5D302150104}"/>
                    </a:ext>
                  </a:extLst>
                </p14:cNvPr>
                <p14:cNvContentPartPr/>
                <p14:nvPr/>
              </p14:nvContentPartPr>
              <p14:xfrm>
                <a:off x="5691449" y="1698847"/>
                <a:ext cx="128520" cy="11520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B46E1612-6208-95A2-3A67-C5D302150104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5677049" y="1684447"/>
                  <a:ext cx="15696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30C0BC72-487B-E67F-22EC-8EB10DA6BE30}"/>
                    </a:ext>
                  </a:extLst>
                </p14:cNvPr>
                <p14:cNvContentPartPr/>
                <p14:nvPr/>
              </p14:nvContentPartPr>
              <p14:xfrm>
                <a:off x="5956409" y="1298887"/>
                <a:ext cx="180000" cy="18324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30C0BC72-487B-E67F-22EC-8EB10DA6BE30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5942009" y="1284459"/>
                  <a:ext cx="208440" cy="211736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F383570-B755-C95B-0130-065055D8459A}"/>
              </a:ext>
            </a:extLst>
          </p:cNvPr>
          <p:cNvGrpSpPr/>
          <p:nvPr/>
        </p:nvGrpSpPr>
        <p:grpSpPr>
          <a:xfrm>
            <a:off x="6674249" y="1048327"/>
            <a:ext cx="803520" cy="704880"/>
            <a:chOff x="6674249" y="1048327"/>
            <a:chExt cx="803520" cy="704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D0C19868-400E-C61F-AEB3-28704CBBCAB8}"/>
                    </a:ext>
                  </a:extLst>
                </p14:cNvPr>
                <p14:cNvContentPartPr/>
                <p14:nvPr/>
              </p14:nvContentPartPr>
              <p14:xfrm>
                <a:off x="6674249" y="1474927"/>
                <a:ext cx="248040" cy="27828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D0C19868-400E-C61F-AEB3-28704CBBCAB8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6659849" y="1460527"/>
                  <a:ext cx="276480" cy="30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C3FE85BB-93D4-0E73-C9A0-DE7139A49B1A}"/>
                    </a:ext>
                  </a:extLst>
                </p14:cNvPr>
                <p14:cNvContentPartPr/>
                <p14:nvPr/>
              </p14:nvContentPartPr>
              <p14:xfrm>
                <a:off x="6819329" y="1373407"/>
                <a:ext cx="162720" cy="10188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C3FE85BB-93D4-0E73-C9A0-DE7139A49B1A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6804929" y="1359007"/>
                  <a:ext cx="19116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C2681E1C-1AF6-BB3C-345C-68EC870C11F8}"/>
                    </a:ext>
                  </a:extLst>
                </p14:cNvPr>
                <p14:cNvContentPartPr/>
                <p14:nvPr/>
              </p14:nvContentPartPr>
              <p14:xfrm>
                <a:off x="7212449" y="1048327"/>
                <a:ext cx="265320" cy="35640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C2681E1C-1AF6-BB3C-345C-68EC870C11F8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7198029" y="1033927"/>
                  <a:ext cx="293799" cy="38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AE8387F-1CED-0208-92CF-EC52BF5B88E6}"/>
              </a:ext>
            </a:extLst>
          </p:cNvPr>
          <p:cNvGrpSpPr/>
          <p:nvPr/>
        </p:nvGrpSpPr>
        <p:grpSpPr>
          <a:xfrm>
            <a:off x="7998689" y="1471327"/>
            <a:ext cx="342360" cy="369720"/>
            <a:chOff x="7998689" y="1471327"/>
            <a:chExt cx="342360" cy="369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BFB85940-CAD6-5EBB-2B73-52974530EFC0}"/>
                    </a:ext>
                  </a:extLst>
                </p14:cNvPr>
                <p14:cNvContentPartPr/>
                <p14:nvPr/>
              </p14:nvContentPartPr>
              <p14:xfrm>
                <a:off x="7998689" y="1623967"/>
                <a:ext cx="145800" cy="21708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BFB85940-CAD6-5EBB-2B73-52974530EFC0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7984289" y="1609591"/>
                  <a:ext cx="174240" cy="24547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46867AD8-6717-9109-7F52-4CAA6D5917AC}"/>
                    </a:ext>
                  </a:extLst>
                </p14:cNvPr>
                <p14:cNvContentPartPr/>
                <p14:nvPr/>
              </p14:nvContentPartPr>
              <p14:xfrm>
                <a:off x="8067089" y="1471327"/>
                <a:ext cx="273960" cy="15300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46867AD8-6717-9109-7F52-4CAA6D5917AC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8052689" y="1456927"/>
                  <a:ext cx="302400" cy="181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3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7CB765EC-E61C-F56B-1562-6F349986C106}"/>
                  </a:ext>
                </a:extLst>
              </p14:cNvPr>
              <p14:cNvContentPartPr/>
              <p14:nvPr/>
            </p14:nvContentPartPr>
            <p14:xfrm>
              <a:off x="8426009" y="1068487"/>
              <a:ext cx="167400" cy="277920"/>
            </p14:xfrm>
          </p:contentPart>
        </mc:Choice>
        <mc:Fallback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7CB765EC-E61C-F56B-1562-6F349986C106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8411640" y="1054106"/>
                <a:ext cx="195779" cy="306323"/>
              </a:xfrm>
              <a:prstGeom prst="rect">
                <a:avLst/>
              </a:prstGeom>
            </p:spPr>
          </p:pic>
        </mc:Fallback>
      </mc:AlternateContent>
      <p:grpSp>
        <p:nvGrpSpPr>
          <p:cNvPr id="42" name="Group 41">
            <a:extLst>
              <a:ext uri="{FF2B5EF4-FFF2-40B4-BE49-F238E27FC236}">
                <a16:creationId xmlns:a16="http://schemas.microsoft.com/office/drawing/2014/main" id="{917556F8-3841-6FB5-DA1F-814AD6E59430}"/>
              </a:ext>
            </a:extLst>
          </p:cNvPr>
          <p:cNvGrpSpPr/>
          <p:nvPr/>
        </p:nvGrpSpPr>
        <p:grpSpPr>
          <a:xfrm>
            <a:off x="9126569" y="1328767"/>
            <a:ext cx="701280" cy="580320"/>
            <a:chOff x="9126569" y="1328767"/>
            <a:chExt cx="701280" cy="580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107CB9D5-3368-9B60-BC93-3D0AA7550C9E}"/>
                    </a:ext>
                  </a:extLst>
                </p14:cNvPr>
                <p14:cNvContentPartPr/>
                <p14:nvPr/>
              </p14:nvContentPartPr>
              <p14:xfrm>
                <a:off x="9126569" y="1664647"/>
                <a:ext cx="252000" cy="24444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107CB9D5-3368-9B60-BC93-3D0AA7550C9E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9112169" y="1650226"/>
                  <a:ext cx="280440" cy="27292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9229BE9F-7BE2-A892-68BF-03F6565D1717}"/>
                    </a:ext>
                  </a:extLst>
                </p14:cNvPr>
                <p14:cNvContentPartPr/>
                <p14:nvPr/>
              </p14:nvContentPartPr>
              <p14:xfrm>
                <a:off x="9272009" y="1590127"/>
                <a:ext cx="232200" cy="18360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9229BE9F-7BE2-A892-68BF-03F6565D1717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9257609" y="1575699"/>
                  <a:ext cx="260640" cy="21209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CDC2401E-948A-6EC8-17F2-BE0C6C5986B9}"/>
                    </a:ext>
                  </a:extLst>
                </p14:cNvPr>
                <p14:cNvContentPartPr/>
                <p14:nvPr/>
              </p14:nvContentPartPr>
              <p14:xfrm>
                <a:off x="9699329" y="1328767"/>
                <a:ext cx="128520" cy="18000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CDC2401E-948A-6EC8-17F2-BE0C6C5986B9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9684929" y="1314367"/>
                  <a:ext cx="156960" cy="208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8FADE17A-9941-5936-589A-936AB16BB616}"/>
              </a:ext>
            </a:extLst>
          </p:cNvPr>
          <p:cNvGrpSpPr/>
          <p:nvPr/>
        </p:nvGrpSpPr>
        <p:grpSpPr>
          <a:xfrm>
            <a:off x="1367129" y="5290207"/>
            <a:ext cx="1857240" cy="698040"/>
            <a:chOff x="1367129" y="5290207"/>
            <a:chExt cx="1857240" cy="698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431E79A7-7BE6-7C8C-5F16-8E0447100C7C}"/>
                    </a:ext>
                  </a:extLst>
                </p14:cNvPr>
                <p14:cNvContentPartPr/>
                <p14:nvPr/>
              </p14:nvContentPartPr>
              <p14:xfrm>
                <a:off x="1392689" y="5330527"/>
                <a:ext cx="51480" cy="28512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431E79A7-7BE6-7C8C-5F16-8E0447100C7C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1381889" y="5319727"/>
                  <a:ext cx="72720" cy="30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9FC85253-8DB6-EB7B-B6D9-291F341D4C89}"/>
                    </a:ext>
                  </a:extLst>
                </p14:cNvPr>
                <p14:cNvContentPartPr/>
                <p14:nvPr/>
              </p14:nvContentPartPr>
              <p14:xfrm>
                <a:off x="1367129" y="5357887"/>
                <a:ext cx="201600" cy="31176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9FC85253-8DB6-EB7B-B6D9-291F341D4C89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356329" y="5347087"/>
                  <a:ext cx="222840" cy="33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FF3D56E0-360C-3465-FB29-6E2089E94EB7}"/>
                    </a:ext>
                  </a:extLst>
                </p14:cNvPr>
                <p14:cNvContentPartPr/>
                <p14:nvPr/>
              </p14:nvContentPartPr>
              <p14:xfrm>
                <a:off x="1640729" y="5486767"/>
                <a:ext cx="555840" cy="12924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FF3D56E0-360C-3465-FB29-6E2089E94EB7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1629929" y="5475967"/>
                  <a:ext cx="57708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3B52D143-7A07-0E7A-0B0F-4E4A54CEDE69}"/>
                    </a:ext>
                  </a:extLst>
                </p14:cNvPr>
                <p14:cNvContentPartPr/>
                <p14:nvPr/>
              </p14:nvContentPartPr>
              <p14:xfrm>
                <a:off x="2178929" y="5290207"/>
                <a:ext cx="102960" cy="38052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3B52D143-7A07-0E7A-0B0F-4E4A54CEDE69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2168129" y="5279417"/>
                  <a:ext cx="124200" cy="4017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3858C524-4A4E-B041-1D44-9A1A04841D4A}"/>
                    </a:ext>
                  </a:extLst>
                </p14:cNvPr>
                <p14:cNvContentPartPr/>
                <p14:nvPr/>
              </p14:nvContentPartPr>
              <p14:xfrm>
                <a:off x="2272889" y="5425567"/>
                <a:ext cx="290880" cy="25560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3858C524-4A4E-B041-1D44-9A1A04841D4A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2262089" y="5414767"/>
                  <a:ext cx="31212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5781AF31-DFEA-4A7A-B3D4-949866EDE700}"/>
                    </a:ext>
                  </a:extLst>
                </p14:cNvPr>
                <p14:cNvContentPartPr/>
                <p14:nvPr/>
              </p14:nvContentPartPr>
              <p14:xfrm>
                <a:off x="2546489" y="5473087"/>
                <a:ext cx="333720" cy="16272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5781AF31-DFEA-4A7A-B3D4-949866EDE700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2535689" y="5462287"/>
                  <a:ext cx="35496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EBB6ACB2-33F9-011C-02A8-A102362FC7BB}"/>
                    </a:ext>
                  </a:extLst>
                </p14:cNvPr>
                <p14:cNvContentPartPr/>
                <p14:nvPr/>
              </p14:nvContentPartPr>
              <p14:xfrm>
                <a:off x="2837009" y="5500447"/>
                <a:ext cx="387360" cy="48780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EBB6ACB2-33F9-011C-02A8-A102362FC7BB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2826209" y="5489647"/>
                  <a:ext cx="408600" cy="509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6949B234-7624-4E95-D3D2-17D3DA38AA8A}"/>
              </a:ext>
            </a:extLst>
          </p:cNvPr>
          <p:cNvGrpSpPr/>
          <p:nvPr/>
        </p:nvGrpSpPr>
        <p:grpSpPr>
          <a:xfrm>
            <a:off x="4375289" y="4391647"/>
            <a:ext cx="3136680" cy="2125440"/>
            <a:chOff x="4375289" y="4391647"/>
            <a:chExt cx="3136680" cy="2125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16D24AF8-36DE-622F-2746-FC87EFEAEEB2}"/>
                    </a:ext>
                  </a:extLst>
                </p14:cNvPr>
                <p14:cNvContentPartPr/>
                <p14:nvPr/>
              </p14:nvContentPartPr>
              <p14:xfrm>
                <a:off x="4392209" y="5263207"/>
                <a:ext cx="812160" cy="119988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16D24AF8-36DE-622F-2746-FC87EFEAEEB2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4381409" y="5252407"/>
                  <a:ext cx="833400" cy="122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3FB86EAF-AE7D-D3CD-D7D2-D60D0AD3D0EB}"/>
                    </a:ext>
                  </a:extLst>
                </p14:cNvPr>
                <p14:cNvContentPartPr/>
                <p14:nvPr/>
              </p14:nvContentPartPr>
              <p14:xfrm>
                <a:off x="4375289" y="5188327"/>
                <a:ext cx="2743560" cy="120672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3FB86EAF-AE7D-D3CD-D7D2-D60D0AD3D0EB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4364489" y="5177527"/>
                  <a:ext cx="2764800" cy="122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B478EF3F-323E-20AE-4C7C-3BEF5D6A785F}"/>
                    </a:ext>
                  </a:extLst>
                </p14:cNvPr>
                <p14:cNvContentPartPr/>
                <p14:nvPr/>
              </p14:nvContentPartPr>
              <p14:xfrm>
                <a:off x="4836809" y="5195167"/>
                <a:ext cx="60120" cy="111528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B478EF3F-323E-20AE-4C7C-3BEF5D6A785F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4826009" y="5184367"/>
                  <a:ext cx="81360" cy="11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1BDBC5F8-C420-943B-066E-540346B47F79}"/>
                    </a:ext>
                  </a:extLst>
                </p14:cNvPr>
                <p14:cNvContentPartPr/>
                <p14:nvPr/>
              </p14:nvContentPartPr>
              <p14:xfrm>
                <a:off x="5152889" y="5229007"/>
                <a:ext cx="51480" cy="110484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1BDBC5F8-C420-943B-066E-540346B47F79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5142089" y="5218203"/>
                  <a:ext cx="72720" cy="112608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E9DF077C-4C79-4626-C123-B2A07EE6D544}"/>
                    </a:ext>
                  </a:extLst>
                </p14:cNvPr>
                <p14:cNvContentPartPr/>
                <p14:nvPr/>
              </p14:nvContentPartPr>
              <p14:xfrm>
                <a:off x="4546289" y="4998607"/>
                <a:ext cx="171360" cy="15624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E9DF077C-4C79-4626-C123-B2A07EE6D544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4535489" y="4987782"/>
                  <a:ext cx="192600" cy="17752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E689B3E8-7D4A-5329-8834-EE671CCD89BF}"/>
                    </a:ext>
                  </a:extLst>
                </p14:cNvPr>
                <p14:cNvContentPartPr/>
                <p14:nvPr/>
              </p14:nvContentPartPr>
              <p14:xfrm>
                <a:off x="4631609" y="4947487"/>
                <a:ext cx="273960" cy="32616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E689B3E8-7D4A-5329-8834-EE671CCD89BF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4620795" y="4936687"/>
                  <a:ext cx="295228" cy="34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E8CE194C-C13D-EF3E-013F-E38329466BE5}"/>
                    </a:ext>
                  </a:extLst>
                </p14:cNvPr>
                <p14:cNvContentPartPr/>
                <p14:nvPr/>
              </p14:nvContentPartPr>
              <p14:xfrm>
                <a:off x="5042009" y="4978447"/>
                <a:ext cx="77400" cy="20376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E8CE194C-C13D-EF3E-013F-E38329466BE5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5031209" y="4967647"/>
                  <a:ext cx="9864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FA07F5A9-A25B-E227-1EB2-9BDBAFF01570}"/>
                    </a:ext>
                  </a:extLst>
                </p14:cNvPr>
                <p14:cNvContentPartPr/>
                <p14:nvPr/>
              </p14:nvContentPartPr>
              <p14:xfrm>
                <a:off x="5032289" y="5052967"/>
                <a:ext cx="112320" cy="5472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FA07F5A9-A25B-E227-1EB2-9BDBAFF01570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5021489" y="5042167"/>
                  <a:ext cx="13356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32843926-3721-0E7F-CCD8-C280A5FB7A6F}"/>
                    </a:ext>
                  </a:extLst>
                </p14:cNvPr>
                <p14:cNvContentPartPr/>
                <p14:nvPr/>
              </p14:nvContentPartPr>
              <p14:xfrm>
                <a:off x="5144249" y="4984927"/>
                <a:ext cx="137160" cy="14292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32843926-3721-0E7F-CCD8-C280A5FB7A6F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5133449" y="4974127"/>
                  <a:ext cx="15840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151D6ADE-D557-305C-604D-2BEC1BECC9BF}"/>
                    </a:ext>
                  </a:extLst>
                </p14:cNvPr>
                <p14:cNvContentPartPr/>
                <p14:nvPr/>
              </p14:nvContentPartPr>
              <p14:xfrm>
                <a:off x="5255489" y="4924087"/>
                <a:ext cx="188280" cy="17064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151D6ADE-D557-305C-604D-2BEC1BECC9BF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5244710" y="4913310"/>
                  <a:ext cx="209479" cy="19183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A2A33DB0-7BB5-C6B0-424B-46895100751A}"/>
                    </a:ext>
                  </a:extLst>
                </p14:cNvPr>
                <p14:cNvContentPartPr/>
                <p14:nvPr/>
              </p14:nvContentPartPr>
              <p14:xfrm>
                <a:off x="5340809" y="4902847"/>
                <a:ext cx="213840" cy="15048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A2A33DB0-7BB5-C6B0-424B-46895100751A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5330009" y="4892047"/>
                  <a:ext cx="23508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5581724E-912A-AEB5-0538-C20865DB20F8}"/>
                    </a:ext>
                  </a:extLst>
                </p14:cNvPr>
                <p14:cNvContentPartPr/>
                <p14:nvPr/>
              </p14:nvContentPartPr>
              <p14:xfrm>
                <a:off x="5639969" y="4775047"/>
                <a:ext cx="133200" cy="20088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5581724E-912A-AEB5-0538-C20865DB20F8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5629169" y="4764247"/>
                  <a:ext cx="15444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DB7C05E7-2A2F-110A-84E2-A2967D55C51D}"/>
                    </a:ext>
                  </a:extLst>
                </p14:cNvPr>
                <p14:cNvContentPartPr/>
                <p14:nvPr/>
              </p14:nvContentPartPr>
              <p14:xfrm>
                <a:off x="5776769" y="4693687"/>
                <a:ext cx="222480" cy="23796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DB7C05E7-2A2F-110A-84E2-A2967D55C51D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5765969" y="4682887"/>
                  <a:ext cx="24372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5093D720-1484-6DE9-0603-86C92B93F515}"/>
                    </a:ext>
                  </a:extLst>
                </p14:cNvPr>
                <p14:cNvContentPartPr/>
                <p14:nvPr/>
              </p14:nvContentPartPr>
              <p14:xfrm>
                <a:off x="5990249" y="4612327"/>
                <a:ext cx="119880" cy="14256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5093D720-1484-6DE9-0603-86C92B93F515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5979449" y="4601527"/>
                  <a:ext cx="14112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3ED89A91-340F-2B6D-3628-F57AEFDE4DD0}"/>
                    </a:ext>
                  </a:extLst>
                </p14:cNvPr>
                <p14:cNvContentPartPr/>
                <p14:nvPr/>
              </p14:nvContentPartPr>
              <p14:xfrm>
                <a:off x="6127049" y="4527367"/>
                <a:ext cx="128520" cy="32940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3ED89A91-340F-2B6D-3628-F57AEFDE4DD0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6116249" y="4516567"/>
                  <a:ext cx="14976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BE052786-098F-B5B4-CF58-4AFE7250D78B}"/>
                    </a:ext>
                  </a:extLst>
                </p14:cNvPr>
                <p14:cNvContentPartPr/>
                <p14:nvPr/>
              </p14:nvContentPartPr>
              <p14:xfrm>
                <a:off x="5631329" y="5283007"/>
                <a:ext cx="60120" cy="123408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BE052786-098F-B5B4-CF58-4AFE7250D78B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5620529" y="5272207"/>
                  <a:ext cx="81360" cy="125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8D08998C-7EE3-5D88-B06C-4CA14F8B0EA7}"/>
                    </a:ext>
                  </a:extLst>
                </p14:cNvPr>
                <p14:cNvContentPartPr/>
                <p14:nvPr/>
              </p14:nvContentPartPr>
              <p14:xfrm>
                <a:off x="5708369" y="5120647"/>
                <a:ext cx="360" cy="3420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8D08998C-7EE3-5D88-B06C-4CA14F8B0EA7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5697569" y="5109847"/>
                  <a:ext cx="2160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0FD0C187-DEF8-7DAB-FE54-59C28ABC7AB1}"/>
                    </a:ext>
                  </a:extLst>
                </p14:cNvPr>
                <p14:cNvContentPartPr/>
                <p14:nvPr/>
              </p14:nvContentPartPr>
              <p14:xfrm>
                <a:off x="5699729" y="5059807"/>
                <a:ext cx="119880" cy="20376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0FD0C187-DEF8-7DAB-FE54-59C28ABC7AB1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5688929" y="5049007"/>
                  <a:ext cx="14112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EB5B3FCA-3241-761A-3D9F-BAB5F075BC85}"/>
                    </a:ext>
                  </a:extLst>
                </p14:cNvPr>
                <p14:cNvContentPartPr/>
                <p14:nvPr/>
              </p14:nvContentPartPr>
              <p14:xfrm>
                <a:off x="5665529" y="5141167"/>
                <a:ext cx="145800" cy="6120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EB5B3FCA-3241-761A-3D9F-BAB5F075BC85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5654702" y="5130367"/>
                  <a:ext cx="167093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F44F688F-8A6D-283B-197E-2587C8521231}"/>
                    </a:ext>
                  </a:extLst>
                </p14:cNvPr>
                <p14:cNvContentPartPr/>
                <p14:nvPr/>
              </p14:nvContentPartPr>
              <p14:xfrm>
                <a:off x="5819609" y="4853527"/>
                <a:ext cx="538920" cy="34596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F44F688F-8A6D-283B-197E-2587C8521231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5808809" y="4842727"/>
                  <a:ext cx="560160" cy="36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123C700E-AB89-D240-BC61-48343C2B1AF9}"/>
                    </a:ext>
                  </a:extLst>
                </p14:cNvPr>
                <p14:cNvContentPartPr/>
                <p14:nvPr/>
              </p14:nvContentPartPr>
              <p14:xfrm>
                <a:off x="6477689" y="4795567"/>
                <a:ext cx="43200" cy="1368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123C700E-AB89-D240-BC61-48343C2B1AF9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6466889" y="4784767"/>
                  <a:ext cx="6444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EA4B6931-5888-5C4F-1527-858B86A41492}"/>
                    </a:ext>
                  </a:extLst>
                </p14:cNvPr>
                <p14:cNvContentPartPr/>
                <p14:nvPr/>
              </p14:nvContentPartPr>
              <p14:xfrm>
                <a:off x="6485969" y="4822567"/>
                <a:ext cx="162720" cy="11268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EA4B6931-5888-5C4F-1527-858B86A41492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6475169" y="4811732"/>
                  <a:ext cx="183960" cy="13398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A04076B1-966F-E4D2-A240-C954EBEDE9DB}"/>
                    </a:ext>
                  </a:extLst>
                </p14:cNvPr>
                <p14:cNvContentPartPr/>
                <p14:nvPr/>
              </p14:nvContentPartPr>
              <p14:xfrm>
                <a:off x="6793769" y="4673167"/>
                <a:ext cx="222480" cy="13572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A04076B1-966F-E4D2-A240-C954EBEDE9DB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6782986" y="4662367"/>
                  <a:ext cx="243686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720C1CC2-455C-5831-67EA-7F8CCD20912E}"/>
                    </a:ext>
                  </a:extLst>
                </p14:cNvPr>
                <p14:cNvContentPartPr/>
                <p14:nvPr/>
              </p14:nvContentPartPr>
              <p14:xfrm>
                <a:off x="7067369" y="4391647"/>
                <a:ext cx="444600" cy="32940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720C1CC2-455C-5831-67EA-7F8CCD20912E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7056569" y="4380847"/>
                  <a:ext cx="46584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CBD9ED95-3FD0-72DE-B131-115C6A045349}"/>
                    </a:ext>
                  </a:extLst>
                </p14:cNvPr>
                <p14:cNvContentPartPr/>
                <p14:nvPr/>
              </p14:nvContentPartPr>
              <p14:xfrm>
                <a:off x="6092489" y="5313607"/>
                <a:ext cx="26640" cy="90504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CBD9ED95-3FD0-72DE-B131-115C6A045349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6081689" y="5302807"/>
                  <a:ext cx="47880" cy="9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E750676C-6730-F92D-1B05-0C58939B6588}"/>
                    </a:ext>
                  </a:extLst>
                </p14:cNvPr>
                <p14:cNvContentPartPr/>
                <p14:nvPr/>
              </p14:nvContentPartPr>
              <p14:xfrm>
                <a:off x="6400649" y="5283007"/>
                <a:ext cx="43200" cy="82728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E750676C-6730-F92D-1B05-0C58939B6588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6389849" y="5272207"/>
                  <a:ext cx="64440" cy="84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BEA8F811-FC65-7328-D4BB-7179EAEC3083}"/>
                    </a:ext>
                  </a:extLst>
                </p14:cNvPr>
                <p14:cNvContentPartPr/>
                <p14:nvPr/>
              </p14:nvContentPartPr>
              <p14:xfrm>
                <a:off x="6733649" y="5249167"/>
                <a:ext cx="17640" cy="74592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BEA8F811-FC65-7328-D4BB-7179EAEC3083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6723065" y="5238367"/>
                  <a:ext cx="38455" cy="767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09">
            <p14:nvContentPartPr>
              <p14:cNvPr id="150" name="Ink 149">
                <a:extLst>
                  <a:ext uri="{FF2B5EF4-FFF2-40B4-BE49-F238E27FC236}">
                    <a16:creationId xmlns:a16="http://schemas.microsoft.com/office/drawing/2014/main" id="{6B4CEAE9-FC87-FB39-AD0F-C42D80219E33}"/>
                  </a:ext>
                </a:extLst>
              </p14:cNvPr>
              <p14:cNvContentPartPr/>
              <p14:nvPr/>
            </p14:nvContentPartPr>
            <p14:xfrm>
              <a:off x="9288929" y="3738607"/>
              <a:ext cx="1077120" cy="1152000"/>
            </p14:xfrm>
          </p:contentPart>
        </mc:Choice>
        <mc:Fallback>
          <p:pic>
            <p:nvPicPr>
              <p:cNvPr id="150" name="Ink 149">
                <a:extLst>
                  <a:ext uri="{FF2B5EF4-FFF2-40B4-BE49-F238E27FC236}">
                    <a16:creationId xmlns:a16="http://schemas.microsoft.com/office/drawing/2014/main" id="{6B4CEAE9-FC87-FB39-AD0F-C42D80219E33}"/>
                  </a:ext>
                </a:extLst>
              </p:cNvPr>
              <p:cNvPicPr/>
              <p:nvPr/>
            </p:nvPicPr>
            <p:blipFill>
              <a:blip r:embed="rId110"/>
              <a:stretch>
                <a:fillRect/>
              </a:stretch>
            </p:blipFill>
            <p:spPr>
              <a:xfrm>
                <a:off x="9274529" y="3724207"/>
                <a:ext cx="1105560" cy="1180440"/>
              </a:xfrm>
              <a:prstGeom prst="rect">
                <a:avLst/>
              </a:prstGeom>
            </p:spPr>
          </p:pic>
        </mc:Fallback>
      </mc:AlternateContent>
      <p:grpSp>
        <p:nvGrpSpPr>
          <p:cNvPr id="156" name="Group 155">
            <a:extLst>
              <a:ext uri="{FF2B5EF4-FFF2-40B4-BE49-F238E27FC236}">
                <a16:creationId xmlns:a16="http://schemas.microsoft.com/office/drawing/2014/main" id="{DE82921F-997A-5A90-BDE8-BFE7B464CF79}"/>
              </a:ext>
            </a:extLst>
          </p:cNvPr>
          <p:cNvGrpSpPr/>
          <p:nvPr/>
        </p:nvGrpSpPr>
        <p:grpSpPr>
          <a:xfrm>
            <a:off x="7921649" y="4043527"/>
            <a:ext cx="3709440" cy="2734560"/>
            <a:chOff x="7921649" y="4043527"/>
            <a:chExt cx="3709440" cy="2734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1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7AAB195C-B51E-B23A-6018-EA4BE4D6FB15}"/>
                    </a:ext>
                  </a:extLst>
                </p14:cNvPr>
                <p14:cNvContentPartPr/>
                <p14:nvPr/>
              </p14:nvContentPartPr>
              <p14:xfrm>
                <a:off x="8460209" y="5181847"/>
                <a:ext cx="34560" cy="111168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7AAB195C-B51E-B23A-6018-EA4BE4D6FB15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8449409" y="5171047"/>
                  <a:ext cx="55800" cy="11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3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3BB3C07F-9088-CDE2-4673-2C5ACE294473}"/>
                    </a:ext>
                  </a:extLst>
                </p14:cNvPr>
                <p14:cNvContentPartPr/>
                <p14:nvPr/>
              </p14:nvContentPartPr>
              <p14:xfrm>
                <a:off x="7951169" y="5927407"/>
                <a:ext cx="2970360" cy="23076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3BB3C07F-9088-CDE2-4673-2C5ACE294473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7940369" y="5916607"/>
                  <a:ext cx="299160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5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303E1518-25BC-CD7E-5C38-16EAC93892F4}"/>
                    </a:ext>
                  </a:extLst>
                </p14:cNvPr>
                <p14:cNvContentPartPr/>
                <p14:nvPr/>
              </p14:nvContentPartPr>
              <p14:xfrm>
                <a:off x="10844489" y="5825167"/>
                <a:ext cx="266400" cy="20412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303E1518-25BC-CD7E-5C38-16EAC93892F4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10833689" y="5814367"/>
                  <a:ext cx="28764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7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E6880B0C-5309-410C-253B-1EA10525B5DB}"/>
                    </a:ext>
                  </a:extLst>
                </p14:cNvPr>
                <p14:cNvContentPartPr/>
                <p14:nvPr/>
              </p14:nvContentPartPr>
              <p14:xfrm>
                <a:off x="8366249" y="5073127"/>
                <a:ext cx="222480" cy="21744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E6880B0C-5309-410C-253B-1EA10525B5DB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8351849" y="5058727"/>
                  <a:ext cx="25092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9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2F141803-C101-02C5-2C45-2444E1E0DF92}"/>
                    </a:ext>
                  </a:extLst>
                </p14:cNvPr>
                <p14:cNvContentPartPr/>
                <p14:nvPr/>
              </p14:nvContentPartPr>
              <p14:xfrm>
                <a:off x="11117729" y="6096607"/>
                <a:ext cx="196920" cy="18036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2F141803-C101-02C5-2C45-2444E1E0DF92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11106929" y="6085807"/>
                  <a:ext cx="21816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1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A023D313-374F-E708-2311-FC6FF8153DF2}"/>
                    </a:ext>
                  </a:extLst>
                </p14:cNvPr>
                <p14:cNvContentPartPr/>
                <p14:nvPr/>
              </p14:nvContentPartPr>
              <p14:xfrm>
                <a:off x="11306009" y="6096607"/>
                <a:ext cx="325080" cy="21708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A023D313-374F-E708-2311-FC6FF8153DF2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11295209" y="6085807"/>
                  <a:ext cx="34632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3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1D14BF58-E490-DAF0-6959-9834BFC1CA15}"/>
                    </a:ext>
                  </a:extLst>
                </p14:cNvPr>
                <p14:cNvContentPartPr/>
                <p14:nvPr/>
              </p14:nvContentPartPr>
              <p14:xfrm>
                <a:off x="7921649" y="4866847"/>
                <a:ext cx="290880" cy="24444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1D14BF58-E490-DAF0-6959-9834BFC1CA15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7910849" y="4856047"/>
                  <a:ext cx="31212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5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9C111FEE-58E5-5F7C-A170-07B11F217422}"/>
                    </a:ext>
                  </a:extLst>
                </p14:cNvPr>
                <p14:cNvContentPartPr/>
                <p14:nvPr/>
              </p14:nvContentPartPr>
              <p14:xfrm>
                <a:off x="8203889" y="4707367"/>
                <a:ext cx="256680" cy="23760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9C111FEE-58E5-5F7C-A170-07B11F217422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8193089" y="4696567"/>
                  <a:ext cx="277920" cy="25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7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1E83C341-E44C-FE5D-9498-3467AA51A601}"/>
                    </a:ext>
                  </a:extLst>
                </p14:cNvPr>
                <p14:cNvContentPartPr/>
                <p14:nvPr/>
              </p14:nvContentPartPr>
              <p14:xfrm>
                <a:off x="8528609" y="4572007"/>
                <a:ext cx="316440" cy="22392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1E83C341-E44C-FE5D-9498-3467AA51A601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8517821" y="4561207"/>
                  <a:ext cx="337656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9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1E4468FC-6DE9-F9E2-7840-48FD5F1F59FB}"/>
                    </a:ext>
                  </a:extLst>
                </p14:cNvPr>
                <p14:cNvContentPartPr/>
                <p14:nvPr/>
              </p14:nvContentPartPr>
              <p14:xfrm>
                <a:off x="8836049" y="4490647"/>
                <a:ext cx="102960" cy="11916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1E4468FC-6DE9-F9E2-7840-48FD5F1F59FB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8825249" y="4479847"/>
                  <a:ext cx="12420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1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7F63D527-58BA-B5E0-DE7D-322DC1033EF2}"/>
                    </a:ext>
                  </a:extLst>
                </p14:cNvPr>
                <p14:cNvContentPartPr/>
                <p14:nvPr/>
              </p14:nvContentPartPr>
              <p14:xfrm>
                <a:off x="8947289" y="4483447"/>
                <a:ext cx="154080" cy="35316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7F63D527-58BA-B5E0-DE7D-322DC1033EF2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8936514" y="4472647"/>
                  <a:ext cx="175270" cy="37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3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FFFA5642-CBCA-3B1B-7B9C-1F10D00AC5BF}"/>
                    </a:ext>
                  </a:extLst>
                </p14:cNvPr>
                <p14:cNvContentPartPr/>
                <p14:nvPr/>
              </p14:nvContentPartPr>
              <p14:xfrm>
                <a:off x="8101289" y="6049087"/>
                <a:ext cx="410400" cy="69156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FFFA5642-CBCA-3B1B-7B9C-1F10D00AC5BF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8090498" y="6038287"/>
                  <a:ext cx="431621" cy="71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5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595C9887-027A-1404-1338-E6EC220882EA}"/>
                    </a:ext>
                  </a:extLst>
                </p14:cNvPr>
                <p14:cNvContentPartPr/>
                <p14:nvPr/>
              </p14:nvContentPartPr>
              <p14:xfrm>
                <a:off x="8130809" y="6442207"/>
                <a:ext cx="192960" cy="33588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595C9887-027A-1404-1338-E6EC220882EA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8120029" y="6431419"/>
                  <a:ext cx="214160" cy="35709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7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3CC6B161-7D71-7EEE-8EC3-B848622F447E}"/>
                    </a:ext>
                  </a:extLst>
                </p14:cNvPr>
                <p14:cNvContentPartPr/>
                <p14:nvPr/>
              </p14:nvContentPartPr>
              <p14:xfrm>
                <a:off x="8904449" y="5486767"/>
                <a:ext cx="94320" cy="9540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3CC6B161-7D71-7EEE-8EC3-B848622F447E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8893649" y="5475967"/>
                  <a:ext cx="11556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9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990D33FE-F26D-C4ED-0395-87D02F18BC8C}"/>
                    </a:ext>
                  </a:extLst>
                </p14:cNvPr>
                <p14:cNvContentPartPr/>
                <p14:nvPr/>
              </p14:nvContentPartPr>
              <p14:xfrm>
                <a:off x="9015689" y="5703487"/>
                <a:ext cx="360" cy="36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990D33FE-F26D-C4ED-0395-87D02F18BC8C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9004889" y="5692687"/>
                  <a:ext cx="2160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1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80378A9F-A246-5AB5-CEA8-3AEE2F48ACB6}"/>
                    </a:ext>
                  </a:extLst>
                </p14:cNvPr>
                <p14:cNvContentPartPr/>
                <p14:nvPr/>
              </p14:nvContentPartPr>
              <p14:xfrm>
                <a:off x="8981489" y="5635807"/>
                <a:ext cx="68760" cy="9540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80378A9F-A246-5AB5-CEA8-3AEE2F48ACB6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8970689" y="5625007"/>
                  <a:ext cx="9000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3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0D02F155-92D9-81FF-8702-749DE12E7F0E}"/>
                    </a:ext>
                  </a:extLst>
                </p14:cNvPr>
                <p14:cNvContentPartPr/>
                <p14:nvPr/>
              </p14:nvContentPartPr>
              <p14:xfrm>
                <a:off x="9087689" y="5798167"/>
                <a:ext cx="82080" cy="6120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0D02F155-92D9-81FF-8702-749DE12E7F0E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9076889" y="5787367"/>
                  <a:ext cx="10332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5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521354F8-3732-FEFB-BFCE-C518FDA7B1D6}"/>
                    </a:ext>
                  </a:extLst>
                </p14:cNvPr>
                <p14:cNvContentPartPr/>
                <p14:nvPr/>
              </p14:nvContentPartPr>
              <p14:xfrm>
                <a:off x="9314849" y="5825167"/>
                <a:ext cx="60120" cy="9900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521354F8-3732-FEFB-BFCE-C518FDA7B1D6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9304049" y="5814367"/>
                  <a:ext cx="8136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7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4DFFEFC8-1CF7-D546-BE6E-7F608DB31252}"/>
                    </a:ext>
                  </a:extLst>
                </p14:cNvPr>
                <p14:cNvContentPartPr/>
                <p14:nvPr/>
              </p14:nvContentPartPr>
              <p14:xfrm>
                <a:off x="9203609" y="5676487"/>
                <a:ext cx="77400" cy="8856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4DFFEFC8-1CF7-D546-BE6E-7F608DB31252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9192759" y="5665687"/>
                  <a:ext cx="98739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9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65D52DAE-1FB0-F183-A7DC-75182DCAE836}"/>
                    </a:ext>
                  </a:extLst>
                </p14:cNvPr>
                <p14:cNvContentPartPr/>
                <p14:nvPr/>
              </p14:nvContentPartPr>
              <p14:xfrm>
                <a:off x="9092369" y="5513407"/>
                <a:ext cx="111600" cy="4104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65D52DAE-1FB0-F183-A7DC-75182DCAE836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9081569" y="5502607"/>
                  <a:ext cx="13284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1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3C8F60D3-1D1A-338E-92AC-83A5EB4AD39C}"/>
                    </a:ext>
                  </a:extLst>
                </p14:cNvPr>
                <p14:cNvContentPartPr/>
                <p14:nvPr/>
              </p14:nvContentPartPr>
              <p14:xfrm>
                <a:off x="9024329" y="5303527"/>
                <a:ext cx="60120" cy="6156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3C8F60D3-1D1A-338E-92AC-83A5EB4AD39C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9013529" y="5292727"/>
                  <a:ext cx="8136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3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B39628FB-3505-0106-6AA2-992763688625}"/>
                    </a:ext>
                  </a:extLst>
                </p14:cNvPr>
                <p14:cNvContentPartPr/>
                <p14:nvPr/>
              </p14:nvContentPartPr>
              <p14:xfrm>
                <a:off x="9220889" y="5398207"/>
                <a:ext cx="119880" cy="5508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B39628FB-3505-0106-6AA2-992763688625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9210089" y="5387407"/>
                  <a:ext cx="14112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5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F02F5A60-D8E4-937A-F288-2B32BDF71633}"/>
                    </a:ext>
                  </a:extLst>
                </p14:cNvPr>
                <p14:cNvContentPartPr/>
                <p14:nvPr/>
              </p14:nvContentPartPr>
              <p14:xfrm>
                <a:off x="9357329" y="5594767"/>
                <a:ext cx="85680" cy="4104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F02F5A60-D8E4-937A-F288-2B32BDF71633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9346529" y="5583967"/>
                  <a:ext cx="10692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7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A42C9BCE-B946-5502-72F4-A2C74FFEDE64}"/>
                    </a:ext>
                  </a:extLst>
                </p14:cNvPr>
                <p14:cNvContentPartPr/>
                <p14:nvPr/>
              </p14:nvContentPartPr>
              <p14:xfrm>
                <a:off x="9468569" y="5818687"/>
                <a:ext cx="111600" cy="4788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A42C9BCE-B946-5502-72F4-A2C74FFEDE64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9457769" y="5807887"/>
                  <a:ext cx="13284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9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621297FA-6ED9-F724-56F3-50212590D7B5}"/>
                    </a:ext>
                  </a:extLst>
                </p14:cNvPr>
                <p14:cNvContentPartPr/>
                <p14:nvPr/>
              </p14:nvContentPartPr>
              <p14:xfrm>
                <a:off x="9545609" y="5486767"/>
                <a:ext cx="60120" cy="4104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621297FA-6ED9-F724-56F3-50212590D7B5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9534809" y="5475967"/>
                  <a:ext cx="8136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1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8A6CBB2A-0A16-0102-0F9E-A46E6354CC6B}"/>
                    </a:ext>
                  </a:extLst>
                </p14:cNvPr>
                <p14:cNvContentPartPr/>
                <p14:nvPr/>
              </p14:nvContentPartPr>
              <p14:xfrm>
                <a:off x="9349049" y="5229007"/>
                <a:ext cx="60120" cy="6156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8A6CBB2A-0A16-0102-0F9E-A46E6354CC6B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9338249" y="5218143"/>
                  <a:ext cx="81360" cy="8292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3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6DABFC74-E830-FA89-6883-94A55F9B95D8}"/>
                    </a:ext>
                  </a:extLst>
                </p14:cNvPr>
                <p14:cNvContentPartPr/>
                <p14:nvPr/>
              </p14:nvContentPartPr>
              <p14:xfrm>
                <a:off x="9216929" y="5133967"/>
                <a:ext cx="98280" cy="5436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6DABFC74-E830-FA89-6883-94A55F9B95D8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9206089" y="5123167"/>
                  <a:ext cx="119598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5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9819B19D-36CA-E080-9623-1D747519F7D2}"/>
                    </a:ext>
                  </a:extLst>
                </p14:cNvPr>
                <p14:cNvContentPartPr/>
                <p14:nvPr/>
              </p14:nvContentPartPr>
              <p14:xfrm>
                <a:off x="9673769" y="5676487"/>
                <a:ext cx="34560" cy="8172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9819B19D-36CA-E080-9623-1D747519F7D2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9662969" y="5665687"/>
                  <a:ext cx="5580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7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2993EE6B-C86A-8E34-A0CB-96C3662D6328}"/>
                    </a:ext>
                  </a:extLst>
                </p14:cNvPr>
                <p14:cNvContentPartPr/>
                <p14:nvPr/>
              </p14:nvContentPartPr>
              <p14:xfrm>
                <a:off x="10460009" y="5330527"/>
                <a:ext cx="43200" cy="6804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2993EE6B-C86A-8E34-A0CB-96C3662D6328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10449209" y="5319727"/>
                  <a:ext cx="6444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9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3BFE4B12-4FE1-808B-E9F7-FC0472CEB59F}"/>
                    </a:ext>
                  </a:extLst>
                </p14:cNvPr>
                <p14:cNvContentPartPr/>
                <p14:nvPr/>
              </p14:nvContentPartPr>
              <p14:xfrm>
                <a:off x="10271729" y="5093647"/>
                <a:ext cx="51480" cy="8856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3BFE4B12-4FE1-808B-E9F7-FC0472CEB59F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10260929" y="5082847"/>
                  <a:ext cx="7272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1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C4E2F5B9-6423-793B-FFAD-FA884FFE870C}"/>
                    </a:ext>
                  </a:extLst>
                </p14:cNvPr>
                <p14:cNvContentPartPr/>
                <p14:nvPr/>
              </p14:nvContentPartPr>
              <p14:xfrm>
                <a:off x="10460009" y="5012287"/>
                <a:ext cx="43200" cy="4104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C4E2F5B9-6423-793B-FFAD-FA884FFE870C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10449209" y="5001487"/>
                  <a:ext cx="6444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3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23826F96-C624-F85D-C530-639573ADFACC}"/>
                    </a:ext>
                  </a:extLst>
                </p14:cNvPr>
                <p14:cNvContentPartPr/>
                <p14:nvPr/>
              </p14:nvContentPartPr>
              <p14:xfrm>
                <a:off x="10579529" y="5161327"/>
                <a:ext cx="102960" cy="5436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23826F96-C624-F85D-C530-639573ADFACC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10568729" y="5150527"/>
                  <a:ext cx="12420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5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68061B0F-6BBB-E97A-4E75-51C38C21469E}"/>
                    </a:ext>
                  </a:extLst>
                </p14:cNvPr>
                <p14:cNvContentPartPr/>
                <p14:nvPr/>
              </p14:nvContentPartPr>
              <p14:xfrm>
                <a:off x="10793009" y="5025967"/>
                <a:ext cx="68760" cy="4464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68061B0F-6BBB-E97A-4E75-51C38C21469E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10782209" y="5015167"/>
                  <a:ext cx="9000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7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C7C6F4C8-889A-6FDD-F9FD-DDE28C6BFB3C}"/>
                    </a:ext>
                  </a:extLst>
                </p14:cNvPr>
                <p14:cNvContentPartPr/>
                <p14:nvPr/>
              </p14:nvContentPartPr>
              <p14:xfrm>
                <a:off x="10947089" y="5120647"/>
                <a:ext cx="9000" cy="5472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C7C6F4C8-889A-6FDD-F9FD-DDE28C6BFB3C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10936289" y="5109847"/>
                  <a:ext cx="3024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9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5B67AEF3-3E21-FAE4-7A2B-94144E467A00}"/>
                    </a:ext>
                  </a:extLst>
                </p14:cNvPr>
                <p14:cNvContentPartPr/>
                <p14:nvPr/>
              </p14:nvContentPartPr>
              <p14:xfrm>
                <a:off x="9605369" y="4050007"/>
                <a:ext cx="102960" cy="8172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5B67AEF3-3E21-FAE4-7A2B-94144E467A00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9594569" y="4039207"/>
                  <a:ext cx="12420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1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BFE975A5-5288-3783-EA1A-135584EB0519}"/>
                    </a:ext>
                  </a:extLst>
                </p14:cNvPr>
                <p14:cNvContentPartPr/>
                <p14:nvPr/>
              </p14:nvContentPartPr>
              <p14:xfrm>
                <a:off x="9853049" y="4043527"/>
                <a:ext cx="60120" cy="3420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BFE975A5-5288-3783-EA1A-135584EB0519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9842249" y="4032727"/>
                  <a:ext cx="8136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3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175DE921-6FBC-2960-25AD-F4394BE980CC}"/>
                    </a:ext>
                  </a:extLst>
                </p14:cNvPr>
                <p14:cNvContentPartPr/>
                <p14:nvPr/>
              </p14:nvContentPartPr>
              <p14:xfrm>
                <a:off x="9536969" y="4070167"/>
                <a:ext cx="51480" cy="5472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175DE921-6FBC-2960-25AD-F4394BE980CC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9526244" y="4059367"/>
                  <a:ext cx="72573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5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87F7DA45-EC9E-3FF3-6809-8745D7AAD462}"/>
                    </a:ext>
                  </a:extLst>
                </p14:cNvPr>
                <p14:cNvContentPartPr/>
                <p14:nvPr/>
              </p14:nvContentPartPr>
              <p14:xfrm>
                <a:off x="10241489" y="4761367"/>
                <a:ext cx="73440" cy="9540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87F7DA45-EC9E-3FF3-6809-8745D7AAD462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10230742" y="4750526"/>
                  <a:ext cx="94576" cy="1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7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57173115-D071-EF2C-9AAC-1C113286DC79}"/>
                    </a:ext>
                  </a:extLst>
                </p14:cNvPr>
                <p14:cNvContentPartPr/>
                <p14:nvPr/>
              </p14:nvContentPartPr>
              <p14:xfrm>
                <a:off x="10399889" y="4730767"/>
                <a:ext cx="56520" cy="6516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57173115-D071-EF2C-9AAC-1C113286DC79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10389089" y="4719967"/>
                  <a:ext cx="7776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9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640365C2-1F12-766B-D084-DF7860006327}"/>
                    </a:ext>
                  </a:extLst>
                </p14:cNvPr>
                <p14:cNvContentPartPr/>
                <p14:nvPr/>
              </p14:nvContentPartPr>
              <p14:xfrm>
                <a:off x="10682129" y="4639327"/>
                <a:ext cx="77400" cy="5436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640365C2-1F12-766B-D084-DF7860006327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10671329" y="4628527"/>
                  <a:ext cx="9864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1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95316962-7FD5-B97B-CF2B-46A3F647A1C2}"/>
                    </a:ext>
                  </a:extLst>
                </p14:cNvPr>
                <p14:cNvContentPartPr/>
                <p14:nvPr/>
              </p14:nvContentPartPr>
              <p14:xfrm>
                <a:off x="10494209" y="4398847"/>
                <a:ext cx="43200" cy="5832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95316962-7FD5-B97B-CF2B-46A3F647A1C2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10483409" y="4388047"/>
                  <a:ext cx="6444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3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3EF5FFFD-B1EA-ADD5-F826-4B75C3CDC395}"/>
                    </a:ext>
                  </a:extLst>
                </p14:cNvPr>
                <p14:cNvContentPartPr/>
                <p14:nvPr/>
              </p14:nvContentPartPr>
              <p14:xfrm>
                <a:off x="10305929" y="4503967"/>
                <a:ext cx="51480" cy="4104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3EF5FFFD-B1EA-ADD5-F826-4B75C3CDC395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10295129" y="4493071"/>
                  <a:ext cx="72720" cy="6246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5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821C4744-FABD-3B16-8D27-F8D883F31372}"/>
                    </a:ext>
                  </a:extLst>
                </p14:cNvPr>
                <p14:cNvContentPartPr/>
                <p14:nvPr/>
              </p14:nvContentPartPr>
              <p14:xfrm>
                <a:off x="9588089" y="4368247"/>
                <a:ext cx="43200" cy="5868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821C4744-FABD-3B16-8D27-F8D883F31372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9577289" y="4357380"/>
                  <a:ext cx="64440" cy="8005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7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0B58887F-1252-C6F9-3597-423810A0DD43}"/>
                    </a:ext>
                  </a:extLst>
                </p14:cNvPr>
                <p14:cNvContentPartPr/>
                <p14:nvPr/>
              </p14:nvContentPartPr>
              <p14:xfrm>
                <a:off x="9656489" y="4544647"/>
                <a:ext cx="34560" cy="5436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0B58887F-1252-C6F9-3597-423810A0DD43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9645689" y="4533918"/>
                  <a:ext cx="55800" cy="754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9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51C8E814-DBA3-4FDE-26BA-950B9A481E29}"/>
                    </a:ext>
                  </a:extLst>
                </p14:cNvPr>
                <p14:cNvContentPartPr/>
                <p14:nvPr/>
              </p14:nvContentPartPr>
              <p14:xfrm>
                <a:off x="9810569" y="4422967"/>
                <a:ext cx="102960" cy="6084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51C8E814-DBA3-4FDE-26BA-950B9A481E29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9799769" y="4412167"/>
                  <a:ext cx="12420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1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41CF5E28-52B8-F5EF-7DAF-0FAAD13C7D84}"/>
                    </a:ext>
                  </a:extLst>
                </p14:cNvPr>
                <p14:cNvContentPartPr/>
                <p14:nvPr/>
              </p14:nvContentPartPr>
              <p14:xfrm>
                <a:off x="9742169" y="4273567"/>
                <a:ext cx="68760" cy="4104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41CF5E28-52B8-F5EF-7DAF-0FAAD13C7D84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9731369" y="4262671"/>
                  <a:ext cx="90000" cy="6246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3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9CAAD449-1ED4-90C1-4F0D-30345DD2A445}"/>
                    </a:ext>
                  </a:extLst>
                </p14:cNvPr>
                <p14:cNvContentPartPr/>
                <p14:nvPr/>
              </p14:nvContentPartPr>
              <p14:xfrm>
                <a:off x="9912809" y="4259887"/>
                <a:ext cx="128520" cy="2772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9CAAD449-1ED4-90C1-4F0D-30345DD2A445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9902009" y="4249087"/>
                  <a:ext cx="14976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5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6B29F651-2C98-84B6-75F8-9A378678B0B2}"/>
                    </a:ext>
                  </a:extLst>
                </p14:cNvPr>
                <p14:cNvContentPartPr/>
                <p14:nvPr/>
              </p14:nvContentPartPr>
              <p14:xfrm>
                <a:off x="10032689" y="4361767"/>
                <a:ext cx="51480" cy="5436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6B29F651-2C98-84B6-75F8-9A378678B0B2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10021964" y="4351038"/>
                  <a:ext cx="72573" cy="754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7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1A0631C4-E7F1-5624-5F31-E50C9CA234B5}"/>
                    </a:ext>
                  </a:extLst>
                </p14:cNvPr>
                <p14:cNvContentPartPr/>
                <p14:nvPr/>
              </p14:nvContentPartPr>
              <p14:xfrm>
                <a:off x="9588089" y="4564807"/>
                <a:ext cx="25920" cy="9540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1A0631C4-E7F1-5624-5F31-E50C9CA234B5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9577289" y="4553966"/>
                  <a:ext cx="47160" cy="1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9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021BAC28-23DF-FD94-CEA3-BB44D0DB6943}"/>
                    </a:ext>
                  </a:extLst>
                </p14:cNvPr>
                <p14:cNvContentPartPr/>
                <p14:nvPr/>
              </p14:nvContentPartPr>
              <p14:xfrm>
                <a:off x="9417449" y="4273567"/>
                <a:ext cx="94320" cy="6120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021BAC28-23DF-FD94-CEA3-BB44D0DB6943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9406649" y="4262767"/>
                  <a:ext cx="11556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1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B8BBEF58-A6E1-CC72-DFEE-7EF6FFED29C2}"/>
                    </a:ext>
                  </a:extLst>
                </p14:cNvPr>
                <p14:cNvContentPartPr/>
                <p14:nvPr/>
              </p14:nvContentPartPr>
              <p14:xfrm>
                <a:off x="9480809" y="4483447"/>
                <a:ext cx="64800" cy="4788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B8BBEF58-A6E1-CC72-DFEE-7EF6FFED29C2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9470009" y="4472728"/>
                  <a:ext cx="86040" cy="6896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3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F57975B5-6C4D-1C9C-50BE-D76FA20CDFDB}"/>
                    </a:ext>
                  </a:extLst>
                </p14:cNvPr>
                <p14:cNvContentPartPr/>
                <p14:nvPr/>
              </p14:nvContentPartPr>
              <p14:xfrm>
                <a:off x="10172729" y="4300567"/>
                <a:ext cx="1141920" cy="150480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F57975B5-6C4D-1C9C-50BE-D76FA20CDFDB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10161929" y="4289767"/>
                  <a:ext cx="1163160" cy="152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5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49AF3B64-D2C6-C185-7D56-2BA028C2F9B8}"/>
                    </a:ext>
                  </a:extLst>
                </p14:cNvPr>
                <p14:cNvContentPartPr/>
                <p14:nvPr/>
              </p14:nvContentPartPr>
              <p14:xfrm>
                <a:off x="8664689" y="4733647"/>
                <a:ext cx="1377000" cy="153252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49AF3B64-D2C6-C185-7D56-2BA028C2F9B8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8653889" y="4722847"/>
                  <a:ext cx="1398240" cy="15537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4532383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1077CF3-98BA-4E33-A06B-4A7DF40FA80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2652" b="10471"/>
          <a:stretch>
            <a:fillRect/>
          </a:stretch>
        </p:blipFill>
        <p:spPr>
          <a:xfrm>
            <a:off x="308429" y="913283"/>
            <a:ext cx="6789057" cy="416671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8640721-C7CD-ADF7-583D-675D72A47B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5377" y="603659"/>
            <a:ext cx="5230479" cy="1341256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F4721719-1294-B4D2-7D86-B0761A9DC646}"/>
                  </a:ext>
                </a:extLst>
              </p14:cNvPr>
              <p14:cNvContentPartPr/>
              <p14:nvPr/>
            </p14:nvContentPartPr>
            <p14:xfrm>
              <a:off x="4076129" y="3893767"/>
              <a:ext cx="25920" cy="36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F4721719-1294-B4D2-7D86-B0761A9DC64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061729" y="3879367"/>
                <a:ext cx="54360" cy="2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0EF6B0A3-1777-5779-F28A-685512692AC3}"/>
                  </a:ext>
                </a:extLst>
              </p14:cNvPr>
              <p14:cNvContentPartPr/>
              <p14:nvPr/>
            </p14:nvContentPartPr>
            <p14:xfrm>
              <a:off x="2170289" y="3690727"/>
              <a:ext cx="205560" cy="10188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0EF6B0A3-1777-5779-F28A-685512692AC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155889" y="3676327"/>
                <a:ext cx="234000" cy="13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83C8672C-8E93-B55F-BF39-8F6AF4D4FFC1}"/>
                  </a:ext>
                </a:extLst>
              </p14:cNvPr>
              <p14:cNvContentPartPr/>
              <p14:nvPr/>
            </p14:nvContentPartPr>
            <p14:xfrm>
              <a:off x="3507329" y="4008967"/>
              <a:ext cx="244440" cy="11592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83C8672C-8E93-B55F-BF39-8F6AF4D4FFC1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492929" y="3994567"/>
                <a:ext cx="272880" cy="14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1B297CA9-BC5B-51EE-7070-D49067D64B01}"/>
                  </a:ext>
                </a:extLst>
              </p14:cNvPr>
              <p14:cNvContentPartPr/>
              <p14:nvPr/>
            </p14:nvContentPartPr>
            <p14:xfrm>
              <a:off x="2854289" y="4381927"/>
              <a:ext cx="171360" cy="4752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1B297CA9-BC5B-51EE-7070-D49067D64B01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839889" y="4367527"/>
                <a:ext cx="199800" cy="7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335F7046-1F87-34D0-3F6E-D2E33A23D082}"/>
                  </a:ext>
                </a:extLst>
              </p14:cNvPr>
              <p14:cNvContentPartPr/>
              <p14:nvPr/>
            </p14:nvContentPartPr>
            <p14:xfrm>
              <a:off x="2392769" y="4741207"/>
              <a:ext cx="231120" cy="6804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335F7046-1F87-34D0-3F6E-D2E33A23D082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378369" y="4726807"/>
                <a:ext cx="259560" cy="9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B0BD4EC5-27A2-D3A7-4D79-16C62F8A9C72}"/>
                  </a:ext>
                </a:extLst>
              </p14:cNvPr>
              <p14:cNvContentPartPr/>
              <p14:nvPr/>
            </p14:nvContentPartPr>
            <p14:xfrm>
              <a:off x="5699729" y="4070167"/>
              <a:ext cx="316440" cy="8172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B0BD4EC5-27A2-D3A7-4D79-16C62F8A9C72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685329" y="4055767"/>
                <a:ext cx="344880" cy="110160"/>
              </a:xfrm>
              <a:prstGeom prst="rect">
                <a:avLst/>
              </a:prstGeom>
            </p:spPr>
          </p:pic>
        </mc:Fallback>
      </mc:AlternateContent>
      <p:grpSp>
        <p:nvGrpSpPr>
          <p:cNvPr id="21" name="Group 20">
            <a:extLst>
              <a:ext uri="{FF2B5EF4-FFF2-40B4-BE49-F238E27FC236}">
                <a16:creationId xmlns:a16="http://schemas.microsoft.com/office/drawing/2014/main" id="{82FBAA97-5733-ADBC-4F7D-F347C115A341}"/>
              </a:ext>
            </a:extLst>
          </p:cNvPr>
          <p:cNvGrpSpPr/>
          <p:nvPr/>
        </p:nvGrpSpPr>
        <p:grpSpPr>
          <a:xfrm>
            <a:off x="6827969" y="3704407"/>
            <a:ext cx="222840" cy="95400"/>
            <a:chOff x="6827969" y="3704407"/>
            <a:chExt cx="222840" cy="95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E2A57499-4382-E293-5DAB-6B06EB36167B}"/>
                    </a:ext>
                  </a:extLst>
                </p14:cNvPr>
                <p14:cNvContentPartPr/>
                <p14:nvPr/>
              </p14:nvContentPartPr>
              <p14:xfrm>
                <a:off x="6827969" y="3778567"/>
                <a:ext cx="25920" cy="2088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E2A57499-4382-E293-5DAB-6B06EB36167B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813766" y="3764167"/>
                  <a:ext cx="5397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9F84D7CD-4534-FCA7-8E8F-DBED6147FEDC}"/>
                    </a:ext>
                  </a:extLst>
                </p14:cNvPr>
                <p14:cNvContentPartPr/>
                <p14:nvPr/>
              </p14:nvContentPartPr>
              <p14:xfrm>
                <a:off x="6870809" y="3704407"/>
                <a:ext cx="180000" cy="9540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9F84D7CD-4534-FCA7-8E8F-DBED6147FEDC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856409" y="3690007"/>
                  <a:ext cx="208440" cy="123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CC4A8907-F019-43FE-548A-DA638B16D974}"/>
                  </a:ext>
                </a:extLst>
              </p14:cNvPr>
              <p14:cNvContentPartPr/>
              <p14:nvPr/>
            </p14:nvContentPartPr>
            <p14:xfrm>
              <a:off x="7639769" y="5757847"/>
              <a:ext cx="4093920" cy="529200"/>
            </p14:xfrm>
          </p:contentPart>
        </mc:Choice>
        <mc:Fallback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CC4A8907-F019-43FE-548A-DA638B16D974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625369" y="5743447"/>
                <a:ext cx="4122360" cy="557640"/>
              </a:xfrm>
              <a:prstGeom prst="rect">
                <a:avLst/>
              </a:prstGeom>
            </p:spPr>
          </p:pic>
        </mc:Fallback>
      </mc:AlternateContent>
      <p:grpSp>
        <p:nvGrpSpPr>
          <p:cNvPr id="80" name="Group 79">
            <a:extLst>
              <a:ext uri="{FF2B5EF4-FFF2-40B4-BE49-F238E27FC236}">
                <a16:creationId xmlns:a16="http://schemas.microsoft.com/office/drawing/2014/main" id="{26E89BF6-9038-F190-919B-97AC718709DD}"/>
              </a:ext>
            </a:extLst>
          </p:cNvPr>
          <p:cNvGrpSpPr/>
          <p:nvPr/>
        </p:nvGrpSpPr>
        <p:grpSpPr>
          <a:xfrm>
            <a:off x="7417649" y="3236767"/>
            <a:ext cx="4631760" cy="1294560"/>
            <a:chOff x="7417649" y="3236767"/>
            <a:chExt cx="4631760" cy="1294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1B4F9171-9B98-55D3-C6EB-B75FDC7BD441}"/>
                    </a:ext>
                  </a:extLst>
                </p14:cNvPr>
                <p14:cNvContentPartPr/>
                <p14:nvPr/>
              </p14:nvContentPartPr>
              <p14:xfrm>
                <a:off x="7417649" y="4341607"/>
                <a:ext cx="615600" cy="3420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1B4F9171-9B98-55D3-C6EB-B75FDC7BD441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403249" y="4327357"/>
                  <a:ext cx="644040" cy="6234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2B1E522C-6344-8479-E63B-E5B879D33D41}"/>
                    </a:ext>
                  </a:extLst>
                </p14:cNvPr>
                <p14:cNvContentPartPr/>
                <p14:nvPr/>
              </p14:nvContentPartPr>
              <p14:xfrm>
                <a:off x="7947569" y="4287247"/>
                <a:ext cx="223560" cy="19656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2B1E522C-6344-8479-E63B-E5B879D33D41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7933169" y="4272847"/>
                  <a:ext cx="25200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EF601158-5578-4919-CBFC-93BB68F88F56}"/>
                    </a:ext>
                  </a:extLst>
                </p14:cNvPr>
                <p14:cNvContentPartPr/>
                <p14:nvPr/>
              </p14:nvContentPartPr>
              <p14:xfrm>
                <a:off x="8476409" y="3236767"/>
                <a:ext cx="2898360" cy="129456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EF601158-5578-4919-CBFC-93BB68F88F56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8462009" y="3222367"/>
                  <a:ext cx="2926800" cy="132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2752EB4A-B9B5-0EEA-6842-A760ED42B19C}"/>
                    </a:ext>
                  </a:extLst>
                </p14:cNvPr>
                <p14:cNvContentPartPr/>
                <p14:nvPr/>
              </p14:nvContentPartPr>
              <p14:xfrm>
                <a:off x="11442809" y="4035607"/>
                <a:ext cx="521640" cy="6228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2752EB4A-B9B5-0EEA-6842-A760ED42B19C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1432009" y="4024807"/>
                  <a:ext cx="54288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1B7D8851-9178-6D47-CB72-DC518696B2AA}"/>
                    </a:ext>
                  </a:extLst>
                </p14:cNvPr>
                <p14:cNvContentPartPr/>
                <p14:nvPr/>
              </p14:nvContentPartPr>
              <p14:xfrm>
                <a:off x="11835569" y="3914647"/>
                <a:ext cx="213840" cy="23076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1B7D8851-9178-6D47-CB72-DC518696B2AA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1824769" y="3903847"/>
                  <a:ext cx="23508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DE8079A8-5706-FA90-1AD7-F611F37D9539}"/>
                    </a:ext>
                  </a:extLst>
                </p14:cNvPr>
                <p14:cNvContentPartPr/>
                <p14:nvPr/>
              </p14:nvContentPartPr>
              <p14:xfrm>
                <a:off x="8955929" y="3833287"/>
                <a:ext cx="48960" cy="30600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DE8079A8-5706-FA90-1AD7-F611F37D9539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8945129" y="3822487"/>
                  <a:ext cx="70200" cy="32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F8B5843C-4350-936C-2132-00F748CD1371}"/>
                    </a:ext>
                  </a:extLst>
                </p14:cNvPr>
                <p14:cNvContentPartPr/>
                <p14:nvPr/>
              </p14:nvContentPartPr>
              <p14:xfrm>
                <a:off x="8921729" y="3806287"/>
                <a:ext cx="142920" cy="19008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F8B5843C-4350-936C-2132-00F748CD1371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8910929" y="3795487"/>
                  <a:ext cx="16416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E468ADC5-8C31-D16D-55AB-196A919153BB}"/>
                    </a:ext>
                  </a:extLst>
                </p14:cNvPr>
                <p14:cNvContentPartPr/>
                <p14:nvPr/>
              </p14:nvContentPartPr>
              <p14:xfrm>
                <a:off x="9109649" y="3867127"/>
                <a:ext cx="461880" cy="21708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E468ADC5-8C31-D16D-55AB-196A919153BB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9098849" y="3856327"/>
                  <a:ext cx="48312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E557C237-87FD-3189-956D-7544BFBC0B26}"/>
                    </a:ext>
                  </a:extLst>
                </p14:cNvPr>
                <p14:cNvContentPartPr/>
                <p14:nvPr/>
              </p14:nvContentPartPr>
              <p14:xfrm>
                <a:off x="9639569" y="3825367"/>
                <a:ext cx="564480" cy="40104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E557C237-87FD-3189-956D-7544BFBC0B26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9628769" y="3814567"/>
                  <a:ext cx="585720" cy="42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249EF099-7BF7-3CB2-429E-8707D75D3946}"/>
                    </a:ext>
                  </a:extLst>
                </p14:cNvPr>
                <p14:cNvContentPartPr/>
                <p14:nvPr/>
              </p14:nvContentPartPr>
              <p14:xfrm>
                <a:off x="10220609" y="3738607"/>
                <a:ext cx="649800" cy="22392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249EF099-7BF7-3CB2-429E-8707D75D3946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0209815" y="3727807"/>
                  <a:ext cx="671028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141EC61A-FDB6-8B8C-47FB-4902ADC5575C}"/>
                    </a:ext>
                  </a:extLst>
                </p14:cNvPr>
                <p14:cNvContentPartPr/>
                <p14:nvPr/>
              </p14:nvContentPartPr>
              <p14:xfrm>
                <a:off x="10810289" y="3697927"/>
                <a:ext cx="372600" cy="46476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141EC61A-FDB6-8B8C-47FB-4902ADC5575C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0799489" y="3687127"/>
                  <a:ext cx="393840" cy="48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423AFD3F-6E16-8E4E-E0E3-5B96754036D2}"/>
              </a:ext>
            </a:extLst>
          </p:cNvPr>
          <p:cNvGrpSpPr/>
          <p:nvPr/>
        </p:nvGrpSpPr>
        <p:grpSpPr>
          <a:xfrm>
            <a:off x="6263849" y="4734367"/>
            <a:ext cx="5503680" cy="1213560"/>
            <a:chOff x="6263849" y="4734367"/>
            <a:chExt cx="5503680" cy="1213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8590DCA3-E737-199F-3097-53AF5B3F55A0}"/>
                    </a:ext>
                  </a:extLst>
                </p14:cNvPr>
                <p14:cNvContentPartPr/>
                <p14:nvPr/>
              </p14:nvContentPartPr>
              <p14:xfrm>
                <a:off x="6263849" y="4910767"/>
                <a:ext cx="85680" cy="63144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8590DCA3-E737-199F-3097-53AF5B3F55A0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249449" y="4896367"/>
                  <a:ext cx="114120" cy="65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7158F885-A221-A4DC-ED20-60F9A08EF963}"/>
                    </a:ext>
                  </a:extLst>
                </p14:cNvPr>
                <p14:cNvContentPartPr/>
                <p14:nvPr/>
              </p14:nvContentPartPr>
              <p14:xfrm>
                <a:off x="6272489" y="4916887"/>
                <a:ext cx="902520" cy="73692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7158F885-A221-A4DC-ED20-60F9A08EF963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258089" y="4902487"/>
                  <a:ext cx="930960" cy="76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605BA8BE-5891-EADF-B15B-6EAE77F2CE67}"/>
                    </a:ext>
                  </a:extLst>
                </p14:cNvPr>
                <p14:cNvContentPartPr/>
                <p14:nvPr/>
              </p14:nvContentPartPr>
              <p14:xfrm>
                <a:off x="7152689" y="5263207"/>
                <a:ext cx="487440" cy="3420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605BA8BE-5891-EADF-B15B-6EAE77F2CE67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141889" y="5252407"/>
                  <a:ext cx="50868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C0B426BE-E09B-F54F-2142-6BF2A2F8A5CB}"/>
                    </a:ext>
                  </a:extLst>
                </p14:cNvPr>
                <p14:cNvContentPartPr/>
                <p14:nvPr/>
              </p14:nvContentPartPr>
              <p14:xfrm>
                <a:off x="7583609" y="5195167"/>
                <a:ext cx="218880" cy="23760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C0B426BE-E09B-F54F-2142-6BF2A2F8A5CB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572809" y="5184351"/>
                  <a:ext cx="240120" cy="25887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BB7686A5-6A63-CA34-1943-168763852367}"/>
                    </a:ext>
                  </a:extLst>
                </p14:cNvPr>
                <p14:cNvContentPartPr/>
                <p14:nvPr/>
              </p14:nvContentPartPr>
              <p14:xfrm>
                <a:off x="7985369" y="5005447"/>
                <a:ext cx="56520" cy="49608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BB7686A5-6A63-CA34-1943-168763852367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974500" y="4994647"/>
                  <a:ext cx="77896" cy="51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11E814AD-ED8C-678C-5A27-A03D600CC174}"/>
                    </a:ext>
                  </a:extLst>
                </p14:cNvPr>
                <p14:cNvContentPartPr/>
                <p14:nvPr/>
              </p14:nvContentPartPr>
              <p14:xfrm>
                <a:off x="7973129" y="4863247"/>
                <a:ext cx="1307880" cy="86796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11E814AD-ED8C-678C-5A27-A03D600CC174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7962329" y="4852447"/>
                  <a:ext cx="1329120" cy="88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9C0AE0DD-346E-D374-6A45-CA3A2DB296D6}"/>
                    </a:ext>
                  </a:extLst>
                </p14:cNvPr>
                <p14:cNvContentPartPr/>
                <p14:nvPr/>
              </p14:nvContentPartPr>
              <p14:xfrm>
                <a:off x="8161049" y="5188327"/>
                <a:ext cx="128520" cy="24444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9C0AE0DD-346E-D374-6A45-CA3A2DB296D6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8150249" y="5177527"/>
                  <a:ext cx="14976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6E42AD30-AD6A-F6DE-14B6-B6BB533F271C}"/>
                    </a:ext>
                  </a:extLst>
                </p14:cNvPr>
                <p14:cNvContentPartPr/>
                <p14:nvPr/>
              </p14:nvContentPartPr>
              <p14:xfrm>
                <a:off x="8293169" y="5181847"/>
                <a:ext cx="270000" cy="14256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6E42AD30-AD6A-F6DE-14B6-B6BB533F271C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8282369" y="5171047"/>
                  <a:ext cx="29124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04A945F4-EF88-A4AA-2347-0C3239227631}"/>
                    </a:ext>
                  </a:extLst>
                </p14:cNvPr>
                <p14:cNvContentPartPr/>
                <p14:nvPr/>
              </p14:nvContentPartPr>
              <p14:xfrm>
                <a:off x="8622569" y="5018767"/>
                <a:ext cx="350640" cy="33228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04A945F4-EF88-A4AA-2347-0C3239227631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8611780" y="5007967"/>
                  <a:ext cx="371858" cy="35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C06318BE-21D4-C213-7589-AC1E7E1336C8}"/>
                    </a:ext>
                  </a:extLst>
                </p14:cNvPr>
                <p14:cNvContentPartPr/>
                <p14:nvPr/>
              </p14:nvContentPartPr>
              <p14:xfrm>
                <a:off x="9007049" y="4903567"/>
                <a:ext cx="299520" cy="17676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C06318BE-21D4-C213-7589-AC1E7E1336C8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8996236" y="4892767"/>
                  <a:ext cx="320786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6B95CC98-5D63-85AE-5248-3A5C39716EF6}"/>
                    </a:ext>
                  </a:extLst>
                </p14:cNvPr>
                <p14:cNvContentPartPr/>
                <p14:nvPr/>
              </p14:nvContentPartPr>
              <p14:xfrm>
                <a:off x="9288929" y="4788367"/>
                <a:ext cx="25920" cy="5508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6B95CC98-5D63-85AE-5248-3A5C39716EF6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9278129" y="4777567"/>
                  <a:ext cx="4716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75C103D0-E628-5084-46E1-4CD881B2F7B8}"/>
                    </a:ext>
                  </a:extLst>
                </p14:cNvPr>
                <p14:cNvContentPartPr/>
                <p14:nvPr/>
              </p14:nvContentPartPr>
              <p14:xfrm>
                <a:off x="9331769" y="4734367"/>
                <a:ext cx="444600" cy="26172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75C103D0-E628-5084-46E1-4CD881B2F7B8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9320969" y="4723567"/>
                  <a:ext cx="46584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95B2A4A2-7D91-CFA6-3CB2-5820758CEDC7}"/>
                    </a:ext>
                  </a:extLst>
                </p14:cNvPr>
                <p14:cNvContentPartPr/>
                <p14:nvPr/>
              </p14:nvContentPartPr>
              <p14:xfrm>
                <a:off x="9374609" y="5290207"/>
                <a:ext cx="384840" cy="2052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95B2A4A2-7D91-CFA6-3CB2-5820758CEDC7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9363819" y="5279593"/>
                  <a:ext cx="406060" cy="4139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DC5B8AA2-3103-47B9-EFAD-BFA887A9AD21}"/>
                    </a:ext>
                  </a:extLst>
                </p14:cNvPr>
                <p14:cNvContentPartPr/>
                <p14:nvPr/>
              </p14:nvContentPartPr>
              <p14:xfrm>
                <a:off x="9643169" y="5168167"/>
                <a:ext cx="249120" cy="25776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DC5B8AA2-3103-47B9-EFAD-BFA887A9AD21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9632369" y="5157382"/>
                  <a:ext cx="270360" cy="27897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93BED401-2AEA-C8F7-201E-E67C828D1C9B}"/>
                    </a:ext>
                  </a:extLst>
                </p14:cNvPr>
                <p14:cNvContentPartPr/>
                <p14:nvPr/>
              </p14:nvContentPartPr>
              <p14:xfrm>
                <a:off x="10032689" y="4883407"/>
                <a:ext cx="102960" cy="88524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93BED401-2AEA-C8F7-201E-E67C828D1C9B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0021889" y="4872603"/>
                  <a:ext cx="124200" cy="90648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D26A8B3F-2439-0217-A77C-3E15C543A5DE}"/>
                    </a:ext>
                  </a:extLst>
                </p14:cNvPr>
                <p14:cNvContentPartPr/>
                <p14:nvPr/>
              </p14:nvContentPartPr>
              <p14:xfrm>
                <a:off x="10092449" y="4836247"/>
                <a:ext cx="1543320" cy="102384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D26A8B3F-2439-0217-A77C-3E15C543A5DE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0081649" y="4825447"/>
                  <a:ext cx="1564560" cy="10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1A1EE792-1DED-9011-9AE6-EE504A1BA96F}"/>
                    </a:ext>
                  </a:extLst>
                </p14:cNvPr>
                <p14:cNvContentPartPr/>
                <p14:nvPr/>
              </p14:nvContentPartPr>
              <p14:xfrm>
                <a:off x="10374329" y="5100127"/>
                <a:ext cx="60480" cy="29196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1A1EE792-1DED-9011-9AE6-EE504A1BA96F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0363529" y="5089327"/>
                  <a:ext cx="81720" cy="31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FB014B85-1CC6-BF94-A9B1-31DC7E8284F6}"/>
                    </a:ext>
                  </a:extLst>
                </p14:cNvPr>
                <p14:cNvContentPartPr/>
                <p14:nvPr/>
              </p14:nvContentPartPr>
              <p14:xfrm>
                <a:off x="10297649" y="5202007"/>
                <a:ext cx="205560" cy="5472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FB014B85-1CC6-BF94-A9B1-31DC7E8284F6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0286849" y="5191207"/>
                  <a:ext cx="22680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9475EEBC-8E92-9E93-C268-A328DE1D9C2E}"/>
                    </a:ext>
                  </a:extLst>
                </p14:cNvPr>
                <p14:cNvContentPartPr/>
                <p14:nvPr/>
              </p14:nvContentPartPr>
              <p14:xfrm>
                <a:off x="10485569" y="5154487"/>
                <a:ext cx="111600" cy="12924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9475EEBC-8E92-9E93-C268-A328DE1D9C2E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0474769" y="5143687"/>
                  <a:ext cx="13284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13DBB65C-DF30-BBB7-9FDD-AF450E698752}"/>
                    </a:ext>
                  </a:extLst>
                </p14:cNvPr>
                <p14:cNvContentPartPr/>
                <p14:nvPr/>
              </p14:nvContentPartPr>
              <p14:xfrm>
                <a:off x="10647929" y="5161327"/>
                <a:ext cx="162720" cy="10188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13DBB65C-DF30-BBB7-9FDD-AF450E698752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0637129" y="5150527"/>
                  <a:ext cx="18396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254B4CBA-320B-D4FE-C04A-EBCD6D30EDBD}"/>
                    </a:ext>
                  </a:extLst>
                </p14:cNvPr>
                <p14:cNvContentPartPr/>
                <p14:nvPr/>
              </p14:nvContentPartPr>
              <p14:xfrm>
                <a:off x="10793009" y="5046127"/>
                <a:ext cx="555840" cy="25452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254B4CBA-320B-D4FE-C04A-EBCD6D30EDBD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0782209" y="5035327"/>
                  <a:ext cx="577080" cy="27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90366BED-6DC0-B33F-0667-129D8FFB4B35}"/>
                    </a:ext>
                  </a:extLst>
                </p14:cNvPr>
                <p14:cNvContentPartPr/>
                <p14:nvPr/>
              </p14:nvContentPartPr>
              <p14:xfrm>
                <a:off x="11365769" y="5107327"/>
                <a:ext cx="119880" cy="16380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90366BED-6DC0-B33F-0667-129D8FFB4B35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1355001" y="5096503"/>
                  <a:ext cx="141056" cy="18508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CD7C2C76-E504-346D-A772-FA7A48049446}"/>
                    </a:ext>
                  </a:extLst>
                </p14:cNvPr>
                <p14:cNvContentPartPr/>
                <p14:nvPr/>
              </p14:nvContentPartPr>
              <p14:xfrm>
                <a:off x="10408529" y="5425567"/>
                <a:ext cx="94320" cy="28872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CD7C2C76-E504-346D-A772-FA7A48049446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0397729" y="5414767"/>
                  <a:ext cx="115560" cy="30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34F5A75F-135C-FD30-BC31-826EC16E063B}"/>
                    </a:ext>
                  </a:extLst>
                </p14:cNvPr>
                <p14:cNvContentPartPr/>
                <p14:nvPr/>
              </p14:nvContentPartPr>
              <p14:xfrm>
                <a:off x="10417169" y="5554087"/>
                <a:ext cx="248040" cy="4824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34F5A75F-135C-FD30-BC31-826EC16E063B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0406385" y="5543287"/>
                  <a:ext cx="269249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DFD65B6B-6F30-E9F6-9BED-683D04A5307E}"/>
                    </a:ext>
                  </a:extLst>
                </p14:cNvPr>
                <p14:cNvContentPartPr/>
                <p14:nvPr/>
              </p14:nvContentPartPr>
              <p14:xfrm>
                <a:off x="10639289" y="5513407"/>
                <a:ext cx="222480" cy="12240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DFD65B6B-6F30-E9F6-9BED-683D04A5307E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0628489" y="5502607"/>
                  <a:ext cx="24372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FA7E7290-386C-C4E7-D9CB-653890654CF2}"/>
                    </a:ext>
                  </a:extLst>
                </p14:cNvPr>
                <p14:cNvContentPartPr/>
                <p14:nvPr/>
              </p14:nvContentPartPr>
              <p14:xfrm>
                <a:off x="10857809" y="5506927"/>
                <a:ext cx="106560" cy="13572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FA7E7290-386C-C4E7-D9CB-653890654CF2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0847045" y="5496127"/>
                  <a:ext cx="127728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B268729B-12CE-36A4-C484-6D7CC7A76D61}"/>
                    </a:ext>
                  </a:extLst>
                </p14:cNvPr>
                <p14:cNvContentPartPr/>
                <p14:nvPr/>
              </p14:nvContentPartPr>
              <p14:xfrm>
                <a:off x="11015489" y="5398207"/>
                <a:ext cx="102960" cy="31212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B268729B-12CE-36A4-C484-6D7CC7A76D61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1004689" y="5387407"/>
                  <a:ext cx="124200" cy="33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25C6F399-93DF-FC1A-72B5-E249BB89903E}"/>
                    </a:ext>
                  </a:extLst>
                </p14:cNvPr>
                <p14:cNvContentPartPr/>
                <p14:nvPr/>
              </p14:nvContentPartPr>
              <p14:xfrm>
                <a:off x="11100809" y="5506927"/>
                <a:ext cx="162720" cy="16956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25C6F399-93DF-FC1A-72B5-E249BB89903E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1090033" y="5496127"/>
                  <a:ext cx="183913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D7BCDD58-A5E1-2E43-385B-30CCE52B0C8D}"/>
                    </a:ext>
                  </a:extLst>
                </p14:cNvPr>
                <p14:cNvContentPartPr/>
                <p14:nvPr/>
              </p14:nvContentPartPr>
              <p14:xfrm>
                <a:off x="11237609" y="5486767"/>
                <a:ext cx="133200" cy="22356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D7BCDD58-A5E1-2E43-385B-30CCE52B0C8D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1226838" y="5475984"/>
                  <a:ext cx="154383" cy="24476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2EB0CE24-928C-25D8-BCA8-21BF5B27BB60}"/>
                    </a:ext>
                  </a:extLst>
                </p14:cNvPr>
                <p14:cNvContentPartPr/>
                <p14:nvPr/>
              </p14:nvContentPartPr>
              <p14:xfrm>
                <a:off x="10109369" y="4771087"/>
                <a:ext cx="1658160" cy="117684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2EB0CE24-928C-25D8-BCA8-21BF5B27BB60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0098569" y="4760287"/>
                  <a:ext cx="1679400" cy="1198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04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799DC197-9AAC-31F2-3E0F-D6F870EDD844}"/>
                  </a:ext>
                </a:extLst>
              </p14:cNvPr>
              <p14:cNvContentPartPr/>
              <p14:nvPr/>
            </p14:nvContentPartPr>
            <p14:xfrm>
              <a:off x="4229849" y="4290127"/>
              <a:ext cx="1376280" cy="126000"/>
            </p14:xfrm>
          </p:contentPart>
        </mc:Choice>
        <mc:Fallback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799DC197-9AAC-31F2-3E0F-D6F870EDD844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4215449" y="4275727"/>
                <a:ext cx="1404720" cy="15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6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5AE95458-262B-A7C9-1974-8650CCE1020C}"/>
                  </a:ext>
                </a:extLst>
              </p14:cNvPr>
              <p14:cNvContentPartPr/>
              <p14:nvPr/>
            </p14:nvContentPartPr>
            <p14:xfrm>
              <a:off x="2119169" y="4856407"/>
              <a:ext cx="384840" cy="115560"/>
            </p14:xfrm>
          </p:contentPart>
        </mc:Choice>
        <mc:Fallback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5AE95458-262B-A7C9-1974-8650CCE1020C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2104769" y="4842007"/>
                <a:ext cx="413280" cy="144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04" name="Group 103">
            <a:extLst>
              <a:ext uri="{FF2B5EF4-FFF2-40B4-BE49-F238E27FC236}">
                <a16:creationId xmlns:a16="http://schemas.microsoft.com/office/drawing/2014/main" id="{F37F115D-28C9-633C-04D0-59A9AAADB73C}"/>
              </a:ext>
            </a:extLst>
          </p:cNvPr>
          <p:cNvGrpSpPr/>
          <p:nvPr/>
        </p:nvGrpSpPr>
        <p:grpSpPr>
          <a:xfrm>
            <a:off x="3016649" y="2017087"/>
            <a:ext cx="3213360" cy="1572120"/>
            <a:chOff x="3016649" y="2017087"/>
            <a:chExt cx="3213360" cy="1572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284A9995-719F-62A6-E050-38B3334FFA5F}"/>
                    </a:ext>
                  </a:extLst>
                </p14:cNvPr>
                <p14:cNvContentPartPr/>
                <p14:nvPr/>
              </p14:nvContentPartPr>
              <p14:xfrm>
                <a:off x="3016649" y="2159287"/>
                <a:ext cx="205560" cy="31212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284A9995-719F-62A6-E050-38B3334FFA5F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3002249" y="2144887"/>
                  <a:ext cx="234000" cy="34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C24404D1-F8D5-446B-391B-92C09B17F1AA}"/>
                    </a:ext>
                  </a:extLst>
                </p14:cNvPr>
                <p14:cNvContentPartPr/>
                <p14:nvPr/>
              </p14:nvContentPartPr>
              <p14:xfrm>
                <a:off x="3648809" y="2017087"/>
                <a:ext cx="350640" cy="40680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C24404D1-F8D5-446B-391B-92C09B17F1AA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3634409" y="2002687"/>
                  <a:ext cx="379080" cy="43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3168F615-0AE3-1F40-C774-8757F1F93409}"/>
                    </a:ext>
                  </a:extLst>
                </p14:cNvPr>
                <p14:cNvContentPartPr/>
                <p14:nvPr/>
              </p14:nvContentPartPr>
              <p14:xfrm>
                <a:off x="4118969" y="2064607"/>
                <a:ext cx="376200" cy="38664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3168F615-0AE3-1F40-C774-8757F1F93409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4104583" y="2050207"/>
                  <a:ext cx="404613" cy="41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71AAE17F-3602-A416-4F89-92387FBDFA90}"/>
                    </a:ext>
                  </a:extLst>
                </p14:cNvPr>
                <p14:cNvContentPartPr/>
                <p14:nvPr/>
              </p14:nvContentPartPr>
              <p14:xfrm>
                <a:off x="4751129" y="2213647"/>
                <a:ext cx="316440" cy="27108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71AAE17F-3602-A416-4F89-92387FBDFA90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4736729" y="2199247"/>
                  <a:ext cx="344880" cy="29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DCC51893-6779-4A8C-07EF-82D76AD1CA82}"/>
                    </a:ext>
                  </a:extLst>
                </p14:cNvPr>
                <p14:cNvContentPartPr/>
                <p14:nvPr/>
              </p14:nvContentPartPr>
              <p14:xfrm>
                <a:off x="5229929" y="2261167"/>
                <a:ext cx="316440" cy="23760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DCC51893-6779-4A8C-07EF-82D76AD1CA82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5215545" y="2246767"/>
                  <a:ext cx="344848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FE8275BD-2202-55A9-E209-72A583D11103}"/>
                    </a:ext>
                  </a:extLst>
                </p14:cNvPr>
                <p14:cNvContentPartPr/>
                <p14:nvPr/>
              </p14:nvContentPartPr>
              <p14:xfrm>
                <a:off x="5939129" y="2220127"/>
                <a:ext cx="290880" cy="23076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FE8275BD-2202-55A9-E209-72A583D11103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5924729" y="2205727"/>
                  <a:ext cx="31932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B68A588A-5A24-EE4D-90B1-1F8999BC16BC}"/>
                    </a:ext>
                  </a:extLst>
                </p14:cNvPr>
                <p14:cNvContentPartPr/>
                <p14:nvPr/>
              </p14:nvContentPartPr>
              <p14:xfrm>
                <a:off x="5759849" y="2521807"/>
                <a:ext cx="273960" cy="35676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B68A588A-5A24-EE4D-90B1-1F8999BC16BC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5745449" y="2507407"/>
                  <a:ext cx="302400" cy="38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7B501BD6-15C0-ADFE-E335-2CFDF0FEED8E}"/>
                    </a:ext>
                  </a:extLst>
                </p14:cNvPr>
                <p14:cNvContentPartPr/>
                <p14:nvPr/>
              </p14:nvContentPartPr>
              <p14:xfrm>
                <a:off x="5759849" y="2565727"/>
                <a:ext cx="333720" cy="41400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7B501BD6-15C0-ADFE-E335-2CFDF0FEED8E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5745449" y="2551314"/>
                  <a:ext cx="362160" cy="44246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B1FDD2A1-B35F-ABFF-2EA8-0F157D241236}"/>
                    </a:ext>
                  </a:extLst>
                </p14:cNvPr>
                <p14:cNvContentPartPr/>
                <p14:nvPr/>
              </p14:nvContentPartPr>
              <p14:xfrm>
                <a:off x="5016089" y="2480767"/>
                <a:ext cx="624240" cy="96948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B1FDD2A1-B35F-ABFF-2EA8-0F157D241236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5001689" y="2466367"/>
                  <a:ext cx="652680" cy="9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C3F92F7E-CBD9-EA8F-1D9F-670328ED85C6}"/>
                    </a:ext>
                  </a:extLst>
                </p14:cNvPr>
                <p14:cNvContentPartPr/>
                <p14:nvPr/>
              </p14:nvContentPartPr>
              <p14:xfrm>
                <a:off x="4332449" y="2518567"/>
                <a:ext cx="727560" cy="91548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C3F92F7E-CBD9-EA8F-1D9F-670328ED85C6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4318049" y="2504167"/>
                  <a:ext cx="756000" cy="9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2229E5BD-EE8E-24DB-CCC9-EE28064FA335}"/>
                    </a:ext>
                  </a:extLst>
                </p14:cNvPr>
                <p14:cNvContentPartPr/>
                <p14:nvPr/>
              </p14:nvContentPartPr>
              <p14:xfrm>
                <a:off x="3725489" y="2511727"/>
                <a:ext cx="693000" cy="88128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2229E5BD-EE8E-24DB-CCC9-EE28064FA335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3711089" y="2497327"/>
                  <a:ext cx="721440" cy="90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1EA80223-DDD6-16B8-87B2-8403192D244A}"/>
                    </a:ext>
                  </a:extLst>
                </p14:cNvPr>
                <p14:cNvContentPartPr/>
                <p14:nvPr/>
              </p14:nvContentPartPr>
              <p14:xfrm>
                <a:off x="3760049" y="2443687"/>
                <a:ext cx="598680" cy="114552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1EA80223-DDD6-16B8-87B2-8403192D244A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3745649" y="2429287"/>
                  <a:ext cx="627120" cy="117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991AEC51-757E-170D-B0C0-06A8FC914B5E}"/>
                    </a:ext>
                  </a:extLst>
                </p14:cNvPr>
                <p14:cNvContentPartPr/>
                <p14:nvPr/>
              </p14:nvContentPartPr>
              <p14:xfrm>
                <a:off x="3768689" y="2459887"/>
                <a:ext cx="624240" cy="99432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991AEC51-757E-170D-B0C0-06A8FC914B5E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3754289" y="2445487"/>
                  <a:ext cx="652680" cy="1022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F29A0900-B244-6F51-A96E-A5F695427781}"/>
              </a:ext>
            </a:extLst>
          </p:cNvPr>
          <p:cNvGrpSpPr/>
          <p:nvPr/>
        </p:nvGrpSpPr>
        <p:grpSpPr>
          <a:xfrm>
            <a:off x="9015689" y="865087"/>
            <a:ext cx="1316431" cy="976320"/>
            <a:chOff x="9015689" y="865087"/>
            <a:chExt cx="1316431" cy="976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217F78A0-408A-3CF2-F4A1-EE2E59F24083}"/>
                    </a:ext>
                  </a:extLst>
                </p14:cNvPr>
                <p14:cNvContentPartPr/>
                <p14:nvPr/>
              </p14:nvContentPartPr>
              <p14:xfrm>
                <a:off x="9237809" y="1210687"/>
                <a:ext cx="102960" cy="5436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217F78A0-408A-3CF2-F4A1-EE2E59F24083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9226971" y="1199887"/>
                  <a:ext cx="124275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E187DB51-C783-C414-443C-D70F0ACDFBFD}"/>
                    </a:ext>
                  </a:extLst>
                </p14:cNvPr>
                <p14:cNvContentPartPr/>
                <p14:nvPr/>
              </p14:nvContentPartPr>
              <p14:xfrm>
                <a:off x="9297569" y="865087"/>
                <a:ext cx="419040" cy="38664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E187DB51-C783-C414-443C-D70F0ACDFBFD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9286769" y="854277"/>
                  <a:ext cx="440280" cy="4079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6B736771-CAFF-97EF-841C-A5A52D5A57D6}"/>
                    </a:ext>
                  </a:extLst>
                </p14:cNvPr>
                <p14:cNvContentPartPr/>
                <p14:nvPr/>
              </p14:nvContentPartPr>
              <p14:xfrm>
                <a:off x="9015689" y="1298887"/>
                <a:ext cx="820800" cy="21708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6B736771-CAFF-97EF-841C-A5A52D5A57D6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9004889" y="1288069"/>
                  <a:ext cx="842040" cy="23835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144B05DC-0470-0017-DD84-2410DF2F8B92}"/>
                    </a:ext>
                  </a:extLst>
                </p14:cNvPr>
                <p14:cNvContentPartPr/>
                <p14:nvPr/>
              </p14:nvContentPartPr>
              <p14:xfrm>
                <a:off x="9711569" y="1536127"/>
                <a:ext cx="569160" cy="30528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144B05DC-0470-0017-DD84-2410DF2F8B92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9700769" y="1525327"/>
                  <a:ext cx="590400" cy="32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0755C556-0AF2-46BC-D624-6821CC838CDC}"/>
                    </a:ext>
                  </a:extLst>
                </p14:cNvPr>
                <p14:cNvContentPartPr/>
                <p14:nvPr/>
              </p14:nvContentPartPr>
              <p14:xfrm>
                <a:off x="9787800" y="1551733"/>
                <a:ext cx="544320" cy="24948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0755C556-0AF2-46BC-D624-6821CC838CDC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9781676" y="1545613"/>
                  <a:ext cx="556568" cy="2617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5865886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E21E26B7D07E749B3796CCC00B88F65" ma:contentTypeVersion="20" ma:contentTypeDescription="Create a new document." ma:contentTypeScope="" ma:versionID="1319853512b841e34e8a8bd8c9b46374">
  <xsd:schema xmlns:xsd="http://www.w3.org/2001/XMLSchema" xmlns:xs="http://www.w3.org/2001/XMLSchema" xmlns:p="http://schemas.microsoft.com/office/2006/metadata/properties" xmlns:ns1="http://schemas.microsoft.com/sharepoint/v3" xmlns:ns2="7c9071bc-97bb-491b-80fd-592434b0a6cf" xmlns:ns3="2a3e1fc3-b103-42c7-b3f9-9de0b03202e5" targetNamespace="http://schemas.microsoft.com/office/2006/metadata/properties" ma:root="true" ma:fieldsID="5ecae4f8344dc93ee7d86a009fa59f67" ns1:_="" ns2:_="" ns3:_="">
    <xsd:import namespace="http://schemas.microsoft.com/sharepoint/v3"/>
    <xsd:import namespace="7c9071bc-97bb-491b-80fd-592434b0a6cf"/>
    <xsd:import namespace="2a3e1fc3-b103-42c7-b3f9-9de0b03202e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Location" minOccurs="0"/>
                <xsd:element ref="ns2:MediaServiceAutoKeyPoints" minOccurs="0"/>
                <xsd:element ref="ns2:MediaServiceKeyPoint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SearchProperties" minOccurs="0"/>
                <xsd:element ref="ns2:MediaServiceObjectDetectorVersions" minOccurs="0"/>
                <xsd:element ref="ns1:_ip_UnifiedCompliancePolicyProperties" minOccurs="0"/>
                <xsd:element ref="ns1:_ip_UnifiedCompliancePolicyUIAc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c9071bc-97bb-491b-80fd-592434b0a6c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6" nillable="true" ma:displayName="Location" ma:internalName="MediaServiceLocation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6d395f24-4410-4580-986c-70591393ce25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23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2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a3e1fc3-b103-42c7-b3f9-9de0b03202e5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c05819af-a3e7-4469-be90-fba2578fd4f1}" ma:internalName="TaxCatchAll" ma:showField="CatchAllData" ma:web="2a3e1fc3-b103-42c7-b3f9-9de0b03202e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2a3e1fc3-b103-42c7-b3f9-9de0b03202e5" xsi:nil="true"/>
    <_ip_UnifiedCompliancePolicyUIAction xmlns="http://schemas.microsoft.com/sharepoint/v3" xsi:nil="true"/>
    <lcf76f155ced4ddcb4097134ff3c332f xmlns="7c9071bc-97bb-491b-80fd-592434b0a6cf">
      <Terms xmlns="http://schemas.microsoft.com/office/infopath/2007/PartnerControls"/>
    </lcf76f155ced4ddcb4097134ff3c332f>
    <_ip_UnifiedCompliancePolicyProperties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678D03B9-B429-4D19-96D8-B55DB097A51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33F69F5-FE28-46FE-803F-30297865CDAC}">
  <ds:schemaRefs>
    <ds:schemaRef ds:uri="2a3e1fc3-b103-42c7-b3f9-9de0b03202e5"/>
    <ds:schemaRef ds:uri="7c9071bc-97bb-491b-80fd-592434b0a6cf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247BFB5F-A805-443D-8DF1-3FFEEAE9DC7D}">
  <ds:schemaRefs>
    <ds:schemaRef ds:uri="2a3e1fc3-b103-42c7-b3f9-9de0b03202e5"/>
    <ds:schemaRef ds:uri="7c9071bc-97bb-491b-80fd-592434b0a6cf"/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20</Slides>
  <Notes>5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Office Theme</vt:lpstr>
      <vt:lpstr>Week 3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Preprocessing  data types, missing values and  normalization</vt:lpstr>
      <vt:lpstr>Preprocessing  data types, missing values and  scaling</vt:lpstr>
      <vt:lpstr>Preprocessing  data types, missing values and  normalization</vt:lpstr>
      <vt:lpstr>PowerPoint Presentation</vt:lpstr>
      <vt:lpstr>PowerPoint Presentation</vt:lpstr>
      <vt:lpstr>PowerPoint Presentation</vt:lpstr>
      <vt:lpstr>How to evaluate unsupervised learning??</vt:lpstr>
      <vt:lpstr>PowerPoint Presentation</vt:lpstr>
      <vt:lpstr>Recommender systems  Content based</vt:lpstr>
      <vt:lpstr>Recommender systems  Content based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Luisa Liboni</dc:creator>
  <cp:revision>1</cp:revision>
  <dcterms:created xsi:type="dcterms:W3CDTF">2025-05-23T18:31:05Z</dcterms:created>
  <dcterms:modified xsi:type="dcterms:W3CDTF">2025-05-28T19:09:42Z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0x0101003E21E26B7D07E749B3796CCC00B88F65</vt:lpwstr>
  </property>
  <property fmtid="{D5CDD505-2E9C-101B-9397-08002B2CF9AE}" pid="3" name="MSIP_Label_9e804de9-5306-4a8f-920e-16c68d5498ba_Enabled">
    <vt:lpwstr>true</vt:lpwstr>
  </property>
  <property fmtid="{D5CDD505-2E9C-101B-9397-08002B2CF9AE}" pid="4" name="MSIP_Label_9e804de9-5306-4a8f-920e-16c68d5498ba_SetDate">
    <vt:lpwstr>2025-05-28T19:08:55Z</vt:lpwstr>
  </property>
  <property fmtid="{D5CDD505-2E9C-101B-9397-08002B2CF9AE}" pid="5" name="MSIP_Label_9e804de9-5306-4a8f-920e-16c68d5498ba_Method">
    <vt:lpwstr>Standard</vt:lpwstr>
  </property>
  <property fmtid="{D5CDD505-2E9C-101B-9397-08002B2CF9AE}" pid="6" name="MSIP_Label_9e804de9-5306-4a8f-920e-16c68d5498ba_Name">
    <vt:lpwstr>Public</vt:lpwstr>
  </property>
  <property fmtid="{D5CDD505-2E9C-101B-9397-08002B2CF9AE}" pid="7" name="MSIP_Label_9e804de9-5306-4a8f-920e-16c68d5498ba_SiteId">
    <vt:lpwstr>547040db-1855-4320-9738-e6878f6271fc</vt:lpwstr>
  </property>
  <property fmtid="{D5CDD505-2E9C-101B-9397-08002B2CF9AE}" pid="8" name="MSIP_Label_9e804de9-5306-4a8f-920e-16c68d5498ba_ActionId">
    <vt:lpwstr>cf702f48-12f1-402a-bcb5-22ee30219a7b</vt:lpwstr>
  </property>
  <property fmtid="{D5CDD505-2E9C-101B-9397-08002B2CF9AE}" pid="9" name="MSIP_Label_9e804de9-5306-4a8f-920e-16c68d5498ba_ContentBits">
    <vt:lpwstr>0</vt:lpwstr>
  </property>
  <property fmtid="{D5CDD505-2E9C-101B-9397-08002B2CF9AE}" pid="10" name="MSIP_Label_9e804de9-5306-4a8f-920e-16c68d5498ba_Tag">
    <vt:lpwstr>10, 3, 0, 2</vt:lpwstr>
  </property>
  <property fmtid="{D5CDD505-2E9C-101B-9397-08002B2CF9AE}" pid="11" name="MediaServiceImageTags">
    <vt:lpwstr/>
  </property>
</Properties>
</file>